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14"/>
  </p:notesMasterIdLst>
  <p:handoutMasterIdLst>
    <p:handoutMasterId r:id="rId15"/>
  </p:handoutMasterIdLst>
  <p:sldIdLst>
    <p:sldId id="2435" r:id="rId5"/>
    <p:sldId id="259" r:id="rId6"/>
    <p:sldId id="260" r:id="rId7"/>
    <p:sldId id="262" r:id="rId8"/>
    <p:sldId id="2432" r:id="rId9"/>
    <p:sldId id="2433" r:id="rId10"/>
    <p:sldId id="2439" r:id="rId11"/>
    <p:sldId id="2440" r:id="rId12"/>
    <p:sldId id="243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2F3342"/>
    <a:srgbClr val="A53F52"/>
    <a:srgbClr val="2C2153"/>
    <a:srgbClr val="E99757"/>
    <a:srgbClr val="0102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584" autoAdjust="0"/>
  </p:normalViewPr>
  <p:slideViewPr>
    <p:cSldViewPr snapToGrid="0">
      <p:cViewPr varScale="1">
        <p:scale>
          <a:sx n="67" d="100"/>
          <a:sy n="67" d="100"/>
        </p:scale>
        <p:origin x="648" y="30"/>
      </p:cViewPr>
      <p:guideLst>
        <p:guide orient="horz" pos="2160"/>
        <p:guide pos="3840"/>
      </p:guideLst>
    </p:cSldViewPr>
  </p:slideViewPr>
  <p:notesTextViewPr>
    <p:cViewPr>
      <p:scale>
        <a:sx n="1" d="1"/>
        <a:sy n="1" d="1"/>
      </p:scale>
      <p:origin x="0" y="0"/>
    </p:cViewPr>
  </p:notesTextViewPr>
  <p:notesViewPr>
    <p:cSldViewPr snapToGrid="0">
      <p:cViewPr varScale="1">
        <p:scale>
          <a:sx n="50" d="100"/>
          <a:sy n="50" d="100"/>
        </p:scale>
        <p:origin x="2710" y="3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F97DFCF-F890-A143-9133-C8B65C9B0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EFE2C281-2434-D94F-B4BD-BA3CD4DB844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66D5B4E-BF3E-3B45-A4BA-D6C3B92870D7}" type="datetimeFigureOut">
              <a:rPr lang="en-US" smtClean="0"/>
              <a:t>9/3/2019</a:t>
            </a:fld>
            <a:endParaRPr lang="en-US" dirty="0"/>
          </a:p>
        </p:txBody>
      </p:sp>
      <p:sp>
        <p:nvSpPr>
          <p:cNvPr id="4" name="Footer Placeholder 3">
            <a:extLst>
              <a:ext uri="{FF2B5EF4-FFF2-40B4-BE49-F238E27FC236}">
                <a16:creationId xmlns:a16="http://schemas.microsoft.com/office/drawing/2014/main" id="{5C17CBFA-633D-5540-AFAA-BE1F495EC62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26B5631-D714-AD41-853B-A883ADC344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5AE8BC-2AB3-9E4C-9797-2A6F8A74C74E}" type="slidenum">
              <a:rPr lang="en-US" smtClean="0"/>
              <a:t>‹#›</a:t>
            </a:fld>
            <a:endParaRPr lang="en-US" dirty="0"/>
          </a:p>
        </p:txBody>
      </p:sp>
    </p:spTree>
    <p:extLst>
      <p:ext uri="{BB962C8B-B14F-4D97-AF65-F5344CB8AC3E}">
        <p14:creationId xmlns:p14="http://schemas.microsoft.com/office/powerpoint/2010/main" val="4273987054"/>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eg>
</file>

<file path=ppt/media/image4.jpg>
</file>

<file path=ppt/media/image5.jpg>
</file>

<file path=ppt/media/image6.png>
</file>

<file path=ppt/media/image7.JP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A8621B-8C8E-49BA-8772-41D0FE75A082}" type="datetimeFigureOut">
              <a:rPr lang="en-US" smtClean="0"/>
              <a:t>9/3/2019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8B34ED-4CDD-41C9-90F7-D768D5559A6F}" type="slidenum">
              <a:rPr lang="en-US" smtClean="0"/>
              <a:t>‹#›</a:t>
            </a:fld>
            <a:endParaRPr lang="en-US" dirty="0"/>
          </a:p>
        </p:txBody>
      </p:sp>
    </p:spTree>
    <p:extLst>
      <p:ext uri="{BB962C8B-B14F-4D97-AF65-F5344CB8AC3E}">
        <p14:creationId xmlns:p14="http://schemas.microsoft.com/office/powerpoint/2010/main" val="4225970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28B34ED-4CDD-41C9-90F7-D768D5559A6F}" type="slidenum">
              <a:rPr lang="en-US" smtClean="0"/>
              <a:t>3</a:t>
            </a:fld>
            <a:endParaRPr lang="en-US" dirty="0"/>
          </a:p>
        </p:txBody>
      </p:sp>
    </p:spTree>
    <p:extLst>
      <p:ext uri="{BB962C8B-B14F-4D97-AF65-F5344CB8AC3E}">
        <p14:creationId xmlns:p14="http://schemas.microsoft.com/office/powerpoint/2010/main" val="13600104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ub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Text Placeholder 5">
            <a:extLst>
              <a:ext uri="{FF2B5EF4-FFF2-40B4-BE49-F238E27FC236}">
                <a16:creationId xmlns:a16="http://schemas.microsoft.com/office/drawing/2014/main" id="{2914F6FF-E574-0340-AD3E-E6747297E034}"/>
              </a:ext>
            </a:extLst>
          </p:cNvPr>
          <p:cNvSpPr>
            <a:spLocks noGrp="1"/>
          </p:cNvSpPr>
          <p:nvPr>
            <p:ph type="body" sz="quarter" idx="32" hasCustomPrompt="1"/>
          </p:nvPr>
        </p:nvSpPr>
        <p:spPr>
          <a:xfrm>
            <a:off x="594519" y="1262642"/>
            <a:ext cx="11002962" cy="353872"/>
          </a:xfrm>
        </p:spPr>
        <p:txBody>
          <a:bodyPr anchor="ctr">
            <a:noAutofit/>
          </a:bodyPr>
          <a:lstStyle>
            <a:lvl1pPr marL="0" indent="0" algn="ctr">
              <a:lnSpc>
                <a:spcPct val="100000"/>
              </a:lnSpc>
              <a:buNone/>
              <a:defRPr sz="2000" spc="600">
                <a:solidFill>
                  <a:srgbClr val="898989"/>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dirty="0"/>
              <a:t>SUBTITLE</a:t>
            </a:r>
            <a:endParaRPr lang="en-ZA" dirty="0"/>
          </a:p>
        </p:txBody>
      </p:sp>
    </p:spTree>
    <p:extLst>
      <p:ext uri="{BB962C8B-B14F-4D97-AF65-F5344CB8AC3E}">
        <p14:creationId xmlns:p14="http://schemas.microsoft.com/office/powerpoint/2010/main" val="15351820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Title and Content">
    <p:spTree>
      <p:nvGrpSpPr>
        <p:cNvPr id="1" name=""/>
        <p:cNvGrpSpPr/>
        <p:nvPr/>
      </p:nvGrpSpPr>
      <p:grpSpPr>
        <a:xfrm>
          <a:off x="0" y="0"/>
          <a:ext cx="0" cy="0"/>
          <a:chOff x="0" y="0"/>
          <a:chExt cx="0" cy="0"/>
        </a:xfrm>
      </p:grpSpPr>
      <p:sp>
        <p:nvSpPr>
          <p:cNvPr id="5" name="Footer Placeholder 4">
            <a:extLst>
              <a:ext uri="{FF2B5EF4-FFF2-40B4-BE49-F238E27FC236}">
                <a16:creationId xmlns:a16="http://schemas.microsoft.com/office/drawing/2014/main" id="{42A27944-63F0-4B2F-AD45-448C6DF71C85}"/>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AF5DAC0D-26BC-4E19-94BF-7F158080FB62}"/>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2" name="Title 1">
            <a:extLst>
              <a:ext uri="{FF2B5EF4-FFF2-40B4-BE49-F238E27FC236}">
                <a16:creationId xmlns:a16="http://schemas.microsoft.com/office/drawing/2014/main" id="{2C63BDE4-1CD0-AC4C-A2A9-C858427B0E20}"/>
              </a:ext>
            </a:extLst>
          </p:cNvPr>
          <p:cNvSpPr>
            <a:spLocks noGrp="1"/>
          </p:cNvSpPr>
          <p:nvPr>
            <p:ph type="title" hasCustomPrompt="1"/>
          </p:nvPr>
        </p:nvSpPr>
        <p:spPr/>
        <p:txBody>
          <a:bodyPr/>
          <a:lstStyle>
            <a:lvl1pPr>
              <a:lnSpc>
                <a:spcPct val="100000"/>
              </a:lnSpc>
              <a:defRPr/>
            </a:lvl1pPr>
          </a:lstStyle>
          <a:p>
            <a:r>
              <a:rPr lang="en-US" dirty="0"/>
              <a:t>CLICK TO EDIT MASTER TITLE STYLE</a:t>
            </a:r>
          </a:p>
        </p:txBody>
      </p:sp>
      <p:sp>
        <p:nvSpPr>
          <p:cNvPr id="8" name="Text Placeholder 2">
            <a:extLst>
              <a:ext uri="{FF2B5EF4-FFF2-40B4-BE49-F238E27FC236}">
                <a16:creationId xmlns:a16="http://schemas.microsoft.com/office/drawing/2014/main" id="{67265051-1E5A-D844-BA21-383315517276}"/>
              </a:ext>
            </a:extLst>
          </p:cNvPr>
          <p:cNvSpPr>
            <a:spLocks noGrp="1"/>
          </p:cNvSpPr>
          <p:nvPr>
            <p:ph idx="1"/>
          </p:nvPr>
        </p:nvSpPr>
        <p:spPr>
          <a:xfrm>
            <a:off x="594519" y="1690117"/>
            <a:ext cx="10989920" cy="4486845"/>
          </a:xfrm>
          <a:prstGeom prst="rect">
            <a:avLst/>
          </a:prstGeom>
        </p:spPr>
        <p:txBody>
          <a:bodyPr vert="horz" lIns="91440" tIns="45720" rIns="91440" bIns="45720" rtlCol="0">
            <a:normAutofit/>
          </a:bodyPr>
          <a:lstStyle>
            <a:lvl1pPr>
              <a:lnSpc>
                <a:spcPct val="150000"/>
              </a:lnSpc>
              <a:defRPr/>
            </a:lvl1pPr>
            <a:lvl2pPr>
              <a:lnSpc>
                <a:spcPct val="150000"/>
              </a:lnSpc>
              <a:defRPr/>
            </a:lvl2pPr>
            <a:lvl3pPr>
              <a:lnSpc>
                <a:spcPct val="150000"/>
              </a:lnSpc>
              <a:defRPr/>
            </a:lvl3pPr>
            <a:lvl4pPr>
              <a:lnSpc>
                <a:spcPct val="150000"/>
              </a:lnSpc>
              <a:defRPr/>
            </a:lvl4pPr>
            <a:lvl5pPr>
              <a:lnSpc>
                <a:spcPct val="15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76296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Comparison">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3" name="Text Placeholder 2">
            <a:extLst>
              <a:ext uri="{FF2B5EF4-FFF2-40B4-BE49-F238E27FC236}">
                <a16:creationId xmlns:a16="http://schemas.microsoft.com/office/drawing/2014/main" id="{9BDA91F3-AE43-4DDA-AB24-49CF87963D72}"/>
              </a:ext>
            </a:extLst>
          </p:cNvPr>
          <p:cNvSpPr>
            <a:spLocks noGrp="1"/>
          </p:cNvSpPr>
          <p:nvPr>
            <p:ph type="body" idx="1"/>
          </p:nvPr>
        </p:nvSpPr>
        <p:spPr>
          <a:xfrm>
            <a:off x="469107" y="1827972"/>
            <a:ext cx="5157787"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4A648F6-CDB4-4032-9F98-6ED11F980765}"/>
              </a:ext>
            </a:extLst>
          </p:cNvPr>
          <p:cNvSpPr>
            <a:spLocks noGrp="1"/>
          </p:cNvSpPr>
          <p:nvPr>
            <p:ph sz="half" idx="2"/>
          </p:nvPr>
        </p:nvSpPr>
        <p:spPr>
          <a:xfrm>
            <a:off x="469107" y="2342356"/>
            <a:ext cx="5157787"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58F648F-0299-4352-914D-9ACEEF6FE597}"/>
              </a:ext>
            </a:extLst>
          </p:cNvPr>
          <p:cNvSpPr>
            <a:spLocks noGrp="1"/>
          </p:cNvSpPr>
          <p:nvPr>
            <p:ph type="body" sz="quarter" idx="3"/>
          </p:nvPr>
        </p:nvSpPr>
        <p:spPr>
          <a:xfrm>
            <a:off x="6565107" y="1827972"/>
            <a:ext cx="5183188" cy="494506"/>
          </a:xfrm>
        </p:spPr>
        <p:txBody>
          <a:bodyPr lIns="0" tIns="0" rIns="0" bIns="0" anchor="ctr"/>
          <a:lstStyle>
            <a:lvl1pPr marL="0" indent="0">
              <a:buNone/>
              <a:defRPr sz="2400" b="0" spc="600">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5215A19-FA39-4BD0-87C2-8DA3B8C587BB}"/>
              </a:ext>
            </a:extLst>
          </p:cNvPr>
          <p:cNvSpPr>
            <a:spLocks noGrp="1"/>
          </p:cNvSpPr>
          <p:nvPr>
            <p:ph sz="quarter" idx="4"/>
          </p:nvPr>
        </p:nvSpPr>
        <p:spPr>
          <a:xfrm>
            <a:off x="6565107" y="2342356"/>
            <a:ext cx="5183188" cy="3684588"/>
          </a:xfrm>
        </p:spPr>
        <p:txBody>
          <a:bodyPr lIns="0" tIns="0" rIns="0" b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41455920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wo Content">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01CCD8B1-7DA9-46E5-8EC4-7B1E0D7E9B20}"/>
              </a:ext>
            </a:extLst>
          </p:cNvPr>
          <p:cNvSpPr/>
          <p:nvPr userDrawn="1"/>
        </p:nvSpPr>
        <p:spPr>
          <a:xfrm>
            <a:off x="6084094" y="1189038"/>
            <a:ext cx="6107906" cy="5668962"/>
          </a:xfrm>
          <a:prstGeom prst="rect">
            <a:avLst/>
          </a:pr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A0E18C59-4654-4610-A461-4DAD6B9AA844}"/>
              </a:ext>
            </a:extLst>
          </p:cNvPr>
          <p:cNvSpPr/>
          <p:nvPr userDrawn="1"/>
        </p:nvSpPr>
        <p:spPr>
          <a:xfrm>
            <a:off x="0" y="1189038"/>
            <a:ext cx="6096000" cy="5668962"/>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594519" y="0"/>
            <a:ext cx="11002962" cy="1189038"/>
          </a:xfrm>
        </p:spPr>
        <p:txBody>
          <a:bodyPr>
            <a:normAutofit/>
          </a:bodyPr>
          <a:lstStyle>
            <a:lvl1pPr algn="ctr">
              <a:defRPr sz="3600" spc="300"/>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5" name="Content Placeholder 2">
            <a:extLst>
              <a:ext uri="{FF2B5EF4-FFF2-40B4-BE49-F238E27FC236}">
                <a16:creationId xmlns:a16="http://schemas.microsoft.com/office/drawing/2014/main" id="{2B178DD2-BCD4-4E9E-8EAA-0A3AB74C6160}"/>
              </a:ext>
            </a:extLst>
          </p:cNvPr>
          <p:cNvSpPr>
            <a:spLocks noGrp="1"/>
          </p:cNvSpPr>
          <p:nvPr>
            <p:ph sz="half" idx="1"/>
          </p:nvPr>
        </p:nvSpPr>
        <p:spPr>
          <a:xfrm>
            <a:off x="594519"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6" name="Content Placeholder 3">
            <a:extLst>
              <a:ext uri="{FF2B5EF4-FFF2-40B4-BE49-F238E27FC236}">
                <a16:creationId xmlns:a16="http://schemas.microsoft.com/office/drawing/2014/main" id="{0B7D881D-13DE-4377-AA74-0EBFD9C9926A}"/>
              </a:ext>
            </a:extLst>
          </p:cNvPr>
          <p:cNvSpPr>
            <a:spLocks noGrp="1"/>
          </p:cNvSpPr>
          <p:nvPr>
            <p:ph sz="half" idx="2"/>
          </p:nvPr>
        </p:nvSpPr>
        <p:spPr>
          <a:xfrm>
            <a:off x="6415881" y="1825625"/>
            <a:ext cx="5181600" cy="4351338"/>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058473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6" name="Text Placeholder 3">
            <a:extLst>
              <a:ext uri="{FF2B5EF4-FFF2-40B4-BE49-F238E27FC236}">
                <a16:creationId xmlns:a16="http://schemas.microsoft.com/office/drawing/2014/main" id="{1B8C1683-B5FA-422D-82FD-3E04C0D01AC4}"/>
              </a:ext>
            </a:extLst>
          </p:cNvPr>
          <p:cNvSpPr>
            <a:spLocks noGrp="1"/>
          </p:cNvSpPr>
          <p:nvPr>
            <p:ph type="body" sz="half" idx="2"/>
          </p:nvPr>
        </p:nvSpPr>
        <p:spPr>
          <a:xfrm>
            <a:off x="839788" y="2480552"/>
            <a:ext cx="3932237" cy="3388435"/>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Content Placeholder 2">
            <a:extLst>
              <a:ext uri="{FF2B5EF4-FFF2-40B4-BE49-F238E27FC236}">
                <a16:creationId xmlns:a16="http://schemas.microsoft.com/office/drawing/2014/main" id="{64332CC6-AF18-49EE-9933-50E3E93F6B86}"/>
              </a:ext>
            </a:extLst>
          </p:cNvPr>
          <p:cNvSpPr>
            <a:spLocks noGrp="1"/>
          </p:cNvSpPr>
          <p:nvPr>
            <p:ph idx="1"/>
          </p:nvPr>
        </p:nvSpPr>
        <p:spPr>
          <a:xfrm>
            <a:off x="5183188" y="801277"/>
            <a:ext cx="6565106" cy="5059773"/>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4079410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A0E18C59-4654-4610-A461-4DAD6B9AA844}"/>
              </a:ext>
            </a:extLst>
          </p:cNvPr>
          <p:cNvSpPr/>
          <p:nvPr userDrawn="1"/>
        </p:nvSpPr>
        <p:spPr>
          <a:xfrm>
            <a:off x="0" y="0"/>
            <a:ext cx="5032374" cy="6858000"/>
          </a:xfrm>
          <a:prstGeom prst="rect">
            <a:avLst/>
          </a:prstGeom>
          <a:solidFill>
            <a:srgbClr val="2F3342"/>
          </a:solidFill>
          <a:ln>
            <a:noFill/>
          </a:ln>
          <a:effectLst>
            <a:innerShdw blurRad="254000" dist="127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4E289BF-FC60-4B0A-9338-19DFADB75B3E}"/>
              </a:ext>
            </a:extLst>
          </p:cNvPr>
          <p:cNvSpPr>
            <a:spLocks noGrp="1"/>
          </p:cNvSpPr>
          <p:nvPr>
            <p:ph type="title" hasCustomPrompt="1"/>
          </p:nvPr>
        </p:nvSpPr>
        <p:spPr>
          <a:xfrm>
            <a:off x="839788" y="801277"/>
            <a:ext cx="3932238" cy="1583703"/>
          </a:xfrm>
        </p:spPr>
        <p:txBody>
          <a:bodyPr>
            <a:normAutofit/>
          </a:bodyPr>
          <a:lstStyle>
            <a:lvl1pPr algn="l">
              <a:defRPr sz="3600" spc="300">
                <a:solidFill>
                  <a:schemeClr val="bg1"/>
                </a:solidFill>
              </a:defRPr>
            </a:lvl1pPr>
          </a:lstStyle>
          <a:p>
            <a:r>
              <a:rPr lang="en-US" dirty="0"/>
              <a:t>CLICK TO EDIT MASTER TITLE STYLE</a:t>
            </a:r>
          </a:p>
        </p:txBody>
      </p:sp>
      <p:sp>
        <p:nvSpPr>
          <p:cNvPr id="8" name="Footer Placeholder 7">
            <a:extLst>
              <a:ext uri="{FF2B5EF4-FFF2-40B4-BE49-F238E27FC236}">
                <a16:creationId xmlns:a16="http://schemas.microsoft.com/office/drawing/2014/main" id="{A719B710-B005-42F3-BB0B-EDD61A824BF6}"/>
              </a:ext>
            </a:extLst>
          </p:cNvPr>
          <p:cNvSpPr>
            <a:spLocks noGrp="1"/>
          </p:cNvSpPr>
          <p:nvPr>
            <p:ph type="ftr" sz="quarter" idx="11"/>
          </p:nvPr>
        </p:nvSpPr>
        <p:spPr/>
        <p:txBody>
          <a:bodyPr/>
          <a:lstStyle/>
          <a:p>
            <a:r>
              <a:rPr lang="en-US" dirty="0"/>
              <a:t>Add a footer</a:t>
            </a:r>
          </a:p>
        </p:txBody>
      </p:sp>
      <p:sp>
        <p:nvSpPr>
          <p:cNvPr id="9" name="Slide Number Placeholder 8">
            <a:extLst>
              <a:ext uri="{FF2B5EF4-FFF2-40B4-BE49-F238E27FC236}">
                <a16:creationId xmlns:a16="http://schemas.microsoft.com/office/drawing/2014/main" id="{6B457843-7A19-4C1A-A6EB-82840DAE997E}"/>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13" name="Shape 61">
            <a:extLst>
              <a:ext uri="{FF2B5EF4-FFF2-40B4-BE49-F238E27FC236}">
                <a16:creationId xmlns:a16="http://schemas.microsoft.com/office/drawing/2014/main" id="{675B8062-1FC4-4E68-B7AF-45AB92A9F7B4}"/>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chemeClr val="bg1"/>
                </a:solidFill>
                <a:latin typeface="+mn-lt"/>
                <a:ea typeface="+mn-ea"/>
                <a:cs typeface="+mn-cs"/>
                <a:sym typeface="Bebas"/>
              </a:rPr>
              <a:t>FABRIKAM</a:t>
            </a:r>
            <a:endParaRPr lang="en-US" sz="2400" b="1" i="0" spc="0" dirty="0">
              <a:solidFill>
                <a:schemeClr val="bg1"/>
              </a:solidFill>
              <a:latin typeface="Gill Sans" panose="020B0502020104020203" pitchFamily="34" charset="-79"/>
              <a:cs typeface="Gill Sans" panose="020B0502020104020203" pitchFamily="34" charset="-79"/>
            </a:endParaRPr>
          </a:p>
        </p:txBody>
      </p:sp>
      <p:sp>
        <p:nvSpPr>
          <p:cNvPr id="15" name="Text Placeholder 3">
            <a:extLst>
              <a:ext uri="{FF2B5EF4-FFF2-40B4-BE49-F238E27FC236}">
                <a16:creationId xmlns:a16="http://schemas.microsoft.com/office/drawing/2014/main" id="{73C3E625-3996-4407-8E4D-475EF610D90C}"/>
              </a:ext>
            </a:extLst>
          </p:cNvPr>
          <p:cNvSpPr>
            <a:spLocks noGrp="1"/>
          </p:cNvSpPr>
          <p:nvPr>
            <p:ph type="body" sz="half" idx="2"/>
          </p:nvPr>
        </p:nvSpPr>
        <p:spPr>
          <a:xfrm>
            <a:off x="839788" y="2384980"/>
            <a:ext cx="3932237" cy="3484008"/>
          </a:xfrm>
        </p:spPr>
        <p:txBody>
          <a:bodyPr/>
          <a:lstStyle>
            <a:lvl1pPr marL="0" indent="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7" name="Picture Placeholder 2">
            <a:extLst>
              <a:ext uri="{FF2B5EF4-FFF2-40B4-BE49-F238E27FC236}">
                <a16:creationId xmlns:a16="http://schemas.microsoft.com/office/drawing/2014/main" id="{E87E45D5-103F-4407-822F-E7FAE02D6ABB}"/>
              </a:ext>
            </a:extLst>
          </p:cNvPr>
          <p:cNvSpPr>
            <a:spLocks noGrp="1"/>
          </p:cNvSpPr>
          <p:nvPr>
            <p:ph type="pic" idx="1"/>
          </p:nvPr>
        </p:nvSpPr>
        <p:spPr>
          <a:xfrm>
            <a:off x="5183188" y="801277"/>
            <a:ext cx="6565106" cy="505977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Tree>
    <p:extLst>
      <p:ext uri="{BB962C8B-B14F-4D97-AF65-F5344CB8AC3E}">
        <p14:creationId xmlns:p14="http://schemas.microsoft.com/office/powerpoint/2010/main" val="29186623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a:extLst>
              <a:ext uri="{FF2B5EF4-FFF2-40B4-BE49-F238E27FC236}">
                <a16:creationId xmlns:a16="http://schemas.microsoft.com/office/drawing/2014/main" id="{2DB0C003-2795-4473-BA28-C10CB461998B}"/>
              </a:ext>
            </a:extLst>
          </p:cNvPr>
          <p:cNvSpPr>
            <a:spLocks noGrp="1"/>
          </p:cNvSpPr>
          <p:nvPr>
            <p:ph type="ftr" sz="quarter" idx="11"/>
          </p:nvPr>
        </p:nvSpPr>
        <p:spPr/>
        <p:txBody>
          <a:bodyPr/>
          <a:lstStyle/>
          <a:p>
            <a:r>
              <a:rPr lang="en-US" dirty="0"/>
              <a:t>Add a footer</a:t>
            </a:r>
          </a:p>
        </p:txBody>
      </p:sp>
      <p:sp>
        <p:nvSpPr>
          <p:cNvPr id="4" name="Slide Number Placeholder 3">
            <a:extLst>
              <a:ext uri="{FF2B5EF4-FFF2-40B4-BE49-F238E27FC236}">
                <a16:creationId xmlns:a16="http://schemas.microsoft.com/office/drawing/2014/main" id="{82A626D5-ACB5-4E77-B485-5F611FBCFFA3}"/>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9194328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ull Page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6D712C6-2A37-4F08-AF12-D70F8C809441}"/>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79555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DE635FD8-712D-4EE2-A5B6-3DD8DE9C25E9}"/>
              </a:ext>
            </a:extLst>
          </p:cNvPr>
          <p:cNvSpPr>
            <a:spLocks noGrp="1"/>
          </p:cNvSpPr>
          <p:nvPr>
            <p:ph type="pic" sz="quarter" idx="10"/>
          </p:nvPr>
        </p:nvSpPr>
        <p:spPr>
          <a:xfrm>
            <a:off x="0" y="0"/>
            <a:ext cx="12192000" cy="6858000"/>
          </a:xfrm>
        </p:spPr>
        <p:txBody>
          <a:bodyPr/>
          <a:lstStyle>
            <a:lvl1pPr marL="0" indent="0" algn="ctr">
              <a:buNone/>
              <a:defRPr/>
            </a:lvl1pPr>
          </a:lstStyle>
          <a:p>
            <a:r>
              <a:rPr lang="en-US" dirty="0"/>
              <a:t>Click icon to add picture</a:t>
            </a:r>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702365" y="3013675"/>
            <a:ext cx="10787270" cy="830649"/>
          </a:xfrm>
        </p:spPr>
        <p:txBody>
          <a:bodyPr anchor="ctr"/>
          <a:lstStyle>
            <a:lvl1pPr algn="ctr">
              <a:defRPr sz="6000" spc="300">
                <a:solidFill>
                  <a:schemeClr val="bg1"/>
                </a:solidFill>
              </a:defRPr>
            </a:lvl1pPr>
          </a:lstStyle>
          <a:p>
            <a:r>
              <a:rPr lang="en-US" dirty="0"/>
              <a:t>CLICK TO EDIT MASTER TITLE</a:t>
            </a:r>
          </a:p>
        </p:txBody>
      </p:sp>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3470275" y="3890624"/>
            <a:ext cx="5251450" cy="365125"/>
          </a:xfrm>
        </p:spPr>
        <p:txBody>
          <a:bodyPr anchor="ctr"/>
          <a:lstStyle>
            <a:lvl1pPr marL="0" indent="0" algn="ctr">
              <a:lnSpc>
                <a:spcPct val="100000"/>
              </a:lnSpc>
              <a:buNone/>
              <a:defRPr sz="24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2" name="Footer Placeholder 1">
            <a:extLst>
              <a:ext uri="{FF2B5EF4-FFF2-40B4-BE49-F238E27FC236}">
                <a16:creationId xmlns:a16="http://schemas.microsoft.com/office/drawing/2014/main" id="{0D4D11CF-42A9-4151-9A0E-8358D2923708}"/>
              </a:ext>
            </a:extLst>
          </p:cNvPr>
          <p:cNvSpPr>
            <a:spLocks noGrp="1"/>
          </p:cNvSpPr>
          <p:nvPr>
            <p:ph type="ftr" sz="quarter" idx="11"/>
          </p:nvPr>
        </p:nvSpPr>
        <p:spPr/>
        <p:txBody>
          <a:bodyPr/>
          <a:lstStyle/>
          <a:p>
            <a:r>
              <a:rPr lang="en-US"/>
              <a:t>Add a footer</a:t>
            </a:r>
            <a:endParaRPr lang="en-US" dirty="0"/>
          </a:p>
        </p:txBody>
      </p:sp>
      <p:sp>
        <p:nvSpPr>
          <p:cNvPr id="6" name="Slide Number Placeholder 5">
            <a:extLst>
              <a:ext uri="{FF2B5EF4-FFF2-40B4-BE49-F238E27FC236}">
                <a16:creationId xmlns:a16="http://schemas.microsoft.com/office/drawing/2014/main" id="{1DBD3EC9-35B8-45CA-915E-A5D7322E1D4E}"/>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3182303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Divider Slide 1">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4242487 w 6096000"/>
              <a:gd name="connsiteY2" fmla="*/ 6833286 h 6858000"/>
              <a:gd name="connsiteX3" fmla="*/ 0 w 6096000"/>
              <a:gd name="connsiteY3" fmla="*/ 6858000 h 6858000"/>
              <a:gd name="connsiteX4" fmla="*/ 0 w 6096000"/>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96000" h="6858000">
                <a:moveTo>
                  <a:pt x="0" y="0"/>
                </a:moveTo>
                <a:lnTo>
                  <a:pt x="6096000" y="0"/>
                </a:lnTo>
                <a:lnTo>
                  <a:pt x="4242487" y="6833286"/>
                </a:lnTo>
                <a:lnTo>
                  <a:pt x="0" y="6858000"/>
                </a:lnTo>
                <a:lnTo>
                  <a:pt x="0" y="0"/>
                </a:lnTo>
                <a:close/>
              </a:path>
            </a:pathLst>
          </a:cu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52890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2">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912AA41C-A030-4521-8130-6A8E4543F277}"/>
              </a:ext>
            </a:extLst>
          </p:cNvPr>
          <p:cNvSpPr>
            <a:spLocks noGrp="1"/>
          </p:cNvSpPr>
          <p:nvPr>
            <p:ph type="pic" sz="quarter" idx="13"/>
          </p:nvPr>
        </p:nvSpPr>
        <p:spPr>
          <a:xfrm>
            <a:off x="0" y="0"/>
            <a:ext cx="6096000" cy="6858000"/>
          </a:xfrm>
          <a:prstGeom prst="parallelogram">
            <a:avLst/>
          </a:prstGeo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7230B2C-7250-4568-96CF-7E5A34B3CAD3}"/>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Tree>
    <p:extLst>
      <p:ext uri="{BB962C8B-B14F-4D97-AF65-F5344CB8AC3E}">
        <p14:creationId xmlns:p14="http://schemas.microsoft.com/office/powerpoint/2010/main" val="1629115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ub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oAutofit/>
          </a:bodyPr>
          <a:lstStyle>
            <a:lvl1pPr algn="l">
              <a:defRPr sz="3200" spc="300"/>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spcBef>
                <a:spcPts val="500"/>
              </a:spcBef>
              <a:defRPr sz="1600"/>
            </a:lvl1pPr>
            <a:lvl2pPr>
              <a:lnSpc>
                <a:spcPct val="150000"/>
              </a:lnSpc>
              <a:spcBef>
                <a:spcPts val="500"/>
              </a:spcBef>
              <a:defRPr sz="1400"/>
            </a:lvl2pPr>
            <a:lvl3pPr>
              <a:lnSpc>
                <a:spcPct val="150000"/>
              </a:lnSpc>
              <a:spcBef>
                <a:spcPts val="500"/>
              </a:spcBef>
              <a:defRPr sz="1400"/>
            </a:lvl3pPr>
            <a:lvl4pPr>
              <a:lnSpc>
                <a:spcPct val="150000"/>
              </a:lnSpc>
              <a:spcBef>
                <a:spcPts val="500"/>
              </a:spcBef>
              <a:defRPr sz="1200"/>
            </a:lvl4pPr>
            <a:lvl5pPr>
              <a:lnSpc>
                <a:spcPct val="150000"/>
              </a:lnSpc>
              <a:spcBef>
                <a:spcPts val="500"/>
              </a:spcBef>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3" name="Picture Placeholder 52">
            <a:extLst>
              <a:ext uri="{FF2B5EF4-FFF2-40B4-BE49-F238E27FC236}">
                <a16:creationId xmlns:a16="http://schemas.microsoft.com/office/drawing/2014/main" id="{86917B65-8F50-454E-AF7E-D53FE2DE8F04}"/>
              </a:ext>
            </a:extLst>
          </p:cNvPr>
          <p:cNvSpPr>
            <a:spLocks noGrp="1"/>
          </p:cNvSpPr>
          <p:nvPr>
            <p:ph type="pic" sz="quarter" idx="14"/>
          </p:nvPr>
        </p:nvSpPr>
        <p:spPr>
          <a:xfrm>
            <a:off x="0" y="-19878"/>
            <a:ext cx="7406905" cy="6866810"/>
          </a:xfrm>
          <a:custGeom>
            <a:avLst/>
            <a:gdLst>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4878432 h 4878432"/>
              <a:gd name="connsiteX14" fmla="*/ 4570834 w 5251939"/>
              <a:gd name="connsiteY14" fmla="*/ 3563909 h 4878432"/>
              <a:gd name="connsiteX15" fmla="*/ 3890895 w 5251939"/>
              <a:gd name="connsiteY15" fmla="*/ 3563909 h 4878432"/>
              <a:gd name="connsiteX16" fmla="*/ 3890895 w 5251939"/>
              <a:gd name="connsiteY16" fmla="*/ 4878432 h 4878432"/>
              <a:gd name="connsiteX17" fmla="*/ 3297114 w 5251939"/>
              <a:gd name="connsiteY17" fmla="*/ 4878432 h 4878432"/>
              <a:gd name="connsiteX18" fmla="*/ 3297114 w 5251939"/>
              <a:gd name="connsiteY18" fmla="*/ 3911406 h 4878432"/>
              <a:gd name="connsiteX19" fmla="*/ 2617175 w 5251939"/>
              <a:gd name="connsiteY19" fmla="*/ 3911406 h 4878432"/>
              <a:gd name="connsiteX20" fmla="*/ 2617175 w 5251939"/>
              <a:gd name="connsiteY20" fmla="*/ 4324451 h 4878432"/>
              <a:gd name="connsiteX21" fmla="*/ 1968893 w 5251939"/>
              <a:gd name="connsiteY21" fmla="*/ 4324451 h 4878432"/>
              <a:gd name="connsiteX22" fmla="*/ 1968893 w 5251939"/>
              <a:gd name="connsiteY22" fmla="*/ 4878432 h 4878432"/>
              <a:gd name="connsiteX23" fmla="*/ 1312985 w 5251939"/>
              <a:gd name="connsiteY23" fmla="*/ 4878432 h 4878432"/>
              <a:gd name="connsiteX24" fmla="*/ 1312985 w 5251939"/>
              <a:gd name="connsiteY24" fmla="*/ 4324451 h 4878432"/>
              <a:gd name="connsiteX25" fmla="*/ 642230 w 5251939"/>
              <a:gd name="connsiteY25" fmla="*/ 4324451 h 4878432"/>
              <a:gd name="connsiteX26" fmla="*/ 642230 w 5251939"/>
              <a:gd name="connsiteY26" fmla="*/ 3624890 h 4878432"/>
              <a:gd name="connsiteX27" fmla="*/ 0 w 5251939"/>
              <a:gd name="connsiteY27" fmla="*/ 3624890 h 4878432"/>
              <a:gd name="connsiteX28" fmla="*/ 0 w 5251939"/>
              <a:gd name="connsiteY28" fmla="*/ 375409 h 4878432"/>
              <a:gd name="connsiteX29" fmla="*/ 633046 w 5251939"/>
              <a:gd name="connsiteY29" fmla="*/ 375409 h 4878432"/>
              <a:gd name="connsiteX30" fmla="*/ 633046 w 5251939"/>
              <a:gd name="connsiteY30" fmla="*/ 1379096 h 4878432"/>
              <a:gd name="connsiteX31" fmla="*/ 1312985 w 5251939"/>
              <a:gd name="connsiteY31" fmla="*/ 1379096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2000 w 5251939"/>
              <a:gd name="connsiteY12" fmla="*/ 4878432 h 4878432"/>
              <a:gd name="connsiteX13" fmla="*/ 4570834 w 5251939"/>
              <a:gd name="connsiteY13" fmla="*/ 3563909 h 4878432"/>
              <a:gd name="connsiteX14" fmla="*/ 3890895 w 5251939"/>
              <a:gd name="connsiteY14" fmla="*/ 3563909 h 4878432"/>
              <a:gd name="connsiteX15" fmla="*/ 3890895 w 5251939"/>
              <a:gd name="connsiteY15" fmla="*/ 4878432 h 4878432"/>
              <a:gd name="connsiteX16" fmla="*/ 3297114 w 5251939"/>
              <a:gd name="connsiteY16" fmla="*/ 4878432 h 4878432"/>
              <a:gd name="connsiteX17" fmla="*/ 3297114 w 5251939"/>
              <a:gd name="connsiteY17" fmla="*/ 3911406 h 4878432"/>
              <a:gd name="connsiteX18" fmla="*/ 2617175 w 5251939"/>
              <a:gd name="connsiteY18" fmla="*/ 3911406 h 4878432"/>
              <a:gd name="connsiteX19" fmla="*/ 2617175 w 5251939"/>
              <a:gd name="connsiteY19" fmla="*/ 4324451 h 4878432"/>
              <a:gd name="connsiteX20" fmla="*/ 1968893 w 5251939"/>
              <a:gd name="connsiteY20" fmla="*/ 4324451 h 4878432"/>
              <a:gd name="connsiteX21" fmla="*/ 1968893 w 5251939"/>
              <a:gd name="connsiteY21" fmla="*/ 4878432 h 4878432"/>
              <a:gd name="connsiteX22" fmla="*/ 1312985 w 5251939"/>
              <a:gd name="connsiteY22" fmla="*/ 4878432 h 4878432"/>
              <a:gd name="connsiteX23" fmla="*/ 1312985 w 5251939"/>
              <a:gd name="connsiteY23" fmla="*/ 4324451 h 4878432"/>
              <a:gd name="connsiteX24" fmla="*/ 642230 w 5251939"/>
              <a:gd name="connsiteY24" fmla="*/ 4324451 h 4878432"/>
              <a:gd name="connsiteX25" fmla="*/ 642230 w 5251939"/>
              <a:gd name="connsiteY25" fmla="*/ 3624890 h 4878432"/>
              <a:gd name="connsiteX26" fmla="*/ 0 w 5251939"/>
              <a:gd name="connsiteY26" fmla="*/ 3624890 h 4878432"/>
              <a:gd name="connsiteX27" fmla="*/ 0 w 5251939"/>
              <a:gd name="connsiteY27" fmla="*/ 375409 h 4878432"/>
              <a:gd name="connsiteX28" fmla="*/ 633046 w 5251939"/>
              <a:gd name="connsiteY28" fmla="*/ 375409 h 4878432"/>
              <a:gd name="connsiteX29" fmla="*/ 633046 w 5251939"/>
              <a:gd name="connsiteY29" fmla="*/ 1379096 h 4878432"/>
              <a:gd name="connsiteX30" fmla="*/ 1312985 w 5251939"/>
              <a:gd name="connsiteY30" fmla="*/ 1379096 h 4878432"/>
              <a:gd name="connsiteX31" fmla="*/ 1312985 w 5251939"/>
              <a:gd name="connsiteY31" fmla="*/ 0 h 4878432"/>
              <a:gd name="connsiteX0" fmla="*/ 1312985 w 5251939"/>
              <a:gd name="connsiteY0" fmla="*/ 0 h 4878432"/>
              <a:gd name="connsiteX1" fmla="*/ 1975340 w 5251939"/>
              <a:gd name="connsiteY1" fmla="*/ 0 h 4878432"/>
              <a:gd name="connsiteX2" fmla="*/ 1975340 w 5251939"/>
              <a:gd name="connsiteY2" fmla="*/ 982231 h 4878432"/>
              <a:gd name="connsiteX3" fmla="*/ 2648832 w 5251939"/>
              <a:gd name="connsiteY3" fmla="*/ 982231 h 4878432"/>
              <a:gd name="connsiteX4" fmla="*/ 2648832 w 5251939"/>
              <a:gd name="connsiteY4" fmla="*/ 1148083 h 4878432"/>
              <a:gd name="connsiteX5" fmla="*/ 3328771 w 5251939"/>
              <a:gd name="connsiteY5" fmla="*/ 1148083 h 4878432"/>
              <a:gd name="connsiteX6" fmla="*/ 3328771 w 5251939"/>
              <a:gd name="connsiteY6" fmla="*/ 0 h 4878432"/>
              <a:gd name="connsiteX7" fmla="*/ 4572000 w 5251939"/>
              <a:gd name="connsiteY7" fmla="*/ 0 h 4878432"/>
              <a:gd name="connsiteX8" fmla="*/ 4572000 w 5251939"/>
              <a:gd name="connsiteY8" fmla="*/ 1000460 h 4878432"/>
              <a:gd name="connsiteX9" fmla="*/ 5251939 w 5251939"/>
              <a:gd name="connsiteY9" fmla="*/ 1000460 h 4878432"/>
              <a:gd name="connsiteX10" fmla="*/ 5251939 w 5251939"/>
              <a:gd name="connsiteY10" fmla="*/ 4279967 h 4878432"/>
              <a:gd name="connsiteX11" fmla="*/ 4572000 w 5251939"/>
              <a:gd name="connsiteY11" fmla="*/ 4279967 h 4878432"/>
              <a:gd name="connsiteX12" fmla="*/ 4570834 w 5251939"/>
              <a:gd name="connsiteY12" fmla="*/ 3563909 h 4878432"/>
              <a:gd name="connsiteX13" fmla="*/ 3890895 w 5251939"/>
              <a:gd name="connsiteY13" fmla="*/ 3563909 h 4878432"/>
              <a:gd name="connsiteX14" fmla="*/ 3890895 w 5251939"/>
              <a:gd name="connsiteY14" fmla="*/ 4878432 h 4878432"/>
              <a:gd name="connsiteX15" fmla="*/ 3297114 w 5251939"/>
              <a:gd name="connsiteY15" fmla="*/ 4878432 h 4878432"/>
              <a:gd name="connsiteX16" fmla="*/ 3297114 w 5251939"/>
              <a:gd name="connsiteY16" fmla="*/ 3911406 h 4878432"/>
              <a:gd name="connsiteX17" fmla="*/ 2617175 w 5251939"/>
              <a:gd name="connsiteY17" fmla="*/ 3911406 h 4878432"/>
              <a:gd name="connsiteX18" fmla="*/ 2617175 w 5251939"/>
              <a:gd name="connsiteY18" fmla="*/ 4324451 h 4878432"/>
              <a:gd name="connsiteX19" fmla="*/ 1968893 w 5251939"/>
              <a:gd name="connsiteY19" fmla="*/ 4324451 h 4878432"/>
              <a:gd name="connsiteX20" fmla="*/ 1968893 w 5251939"/>
              <a:gd name="connsiteY20" fmla="*/ 4878432 h 4878432"/>
              <a:gd name="connsiteX21" fmla="*/ 1312985 w 5251939"/>
              <a:gd name="connsiteY21" fmla="*/ 4878432 h 4878432"/>
              <a:gd name="connsiteX22" fmla="*/ 1312985 w 5251939"/>
              <a:gd name="connsiteY22" fmla="*/ 4324451 h 4878432"/>
              <a:gd name="connsiteX23" fmla="*/ 642230 w 5251939"/>
              <a:gd name="connsiteY23" fmla="*/ 4324451 h 4878432"/>
              <a:gd name="connsiteX24" fmla="*/ 642230 w 5251939"/>
              <a:gd name="connsiteY24" fmla="*/ 3624890 h 4878432"/>
              <a:gd name="connsiteX25" fmla="*/ 0 w 5251939"/>
              <a:gd name="connsiteY25" fmla="*/ 3624890 h 4878432"/>
              <a:gd name="connsiteX26" fmla="*/ 0 w 5251939"/>
              <a:gd name="connsiteY26" fmla="*/ 375409 h 4878432"/>
              <a:gd name="connsiteX27" fmla="*/ 633046 w 5251939"/>
              <a:gd name="connsiteY27" fmla="*/ 375409 h 4878432"/>
              <a:gd name="connsiteX28" fmla="*/ 633046 w 5251939"/>
              <a:gd name="connsiteY28" fmla="*/ 1379096 h 4878432"/>
              <a:gd name="connsiteX29" fmla="*/ 1312985 w 5251939"/>
              <a:gd name="connsiteY29" fmla="*/ 1379096 h 4878432"/>
              <a:gd name="connsiteX30" fmla="*/ 1312985 w 5251939"/>
              <a:gd name="connsiteY30" fmla="*/ 0 h 487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5251939" h="4878432">
                <a:moveTo>
                  <a:pt x="1312985" y="0"/>
                </a:moveTo>
                <a:lnTo>
                  <a:pt x="1975340" y="0"/>
                </a:lnTo>
                <a:lnTo>
                  <a:pt x="1975340" y="982231"/>
                </a:lnTo>
                <a:lnTo>
                  <a:pt x="2648832" y="982231"/>
                </a:lnTo>
                <a:lnTo>
                  <a:pt x="2648832" y="1148083"/>
                </a:lnTo>
                <a:lnTo>
                  <a:pt x="3328771" y="1148083"/>
                </a:lnTo>
                <a:lnTo>
                  <a:pt x="3328771" y="0"/>
                </a:lnTo>
                <a:lnTo>
                  <a:pt x="4572000" y="0"/>
                </a:lnTo>
                <a:lnTo>
                  <a:pt x="4572000" y="1000460"/>
                </a:lnTo>
                <a:lnTo>
                  <a:pt x="5251939" y="1000460"/>
                </a:lnTo>
                <a:lnTo>
                  <a:pt x="5251939" y="4279967"/>
                </a:lnTo>
                <a:lnTo>
                  <a:pt x="4572000" y="4279967"/>
                </a:lnTo>
                <a:cubicBezTo>
                  <a:pt x="4571611" y="4041281"/>
                  <a:pt x="4571223" y="3802595"/>
                  <a:pt x="4570834" y="3563909"/>
                </a:cubicBezTo>
                <a:lnTo>
                  <a:pt x="3890895" y="3563909"/>
                </a:lnTo>
                <a:lnTo>
                  <a:pt x="3890895" y="4878432"/>
                </a:lnTo>
                <a:lnTo>
                  <a:pt x="3297114" y="4878432"/>
                </a:lnTo>
                <a:lnTo>
                  <a:pt x="3297114" y="3911406"/>
                </a:lnTo>
                <a:lnTo>
                  <a:pt x="2617175" y="3911406"/>
                </a:lnTo>
                <a:lnTo>
                  <a:pt x="2617175" y="4324451"/>
                </a:lnTo>
                <a:lnTo>
                  <a:pt x="1968893" y="4324451"/>
                </a:lnTo>
                <a:lnTo>
                  <a:pt x="1968893" y="4878432"/>
                </a:lnTo>
                <a:lnTo>
                  <a:pt x="1312985" y="4878432"/>
                </a:lnTo>
                <a:lnTo>
                  <a:pt x="1312985" y="4324451"/>
                </a:lnTo>
                <a:lnTo>
                  <a:pt x="642230" y="4324451"/>
                </a:lnTo>
                <a:lnTo>
                  <a:pt x="642230" y="3624890"/>
                </a:lnTo>
                <a:lnTo>
                  <a:pt x="0" y="3624890"/>
                </a:lnTo>
                <a:lnTo>
                  <a:pt x="0" y="375409"/>
                </a:lnTo>
                <a:lnTo>
                  <a:pt x="633046" y="375409"/>
                </a:lnTo>
                <a:lnTo>
                  <a:pt x="633046" y="1379096"/>
                </a:lnTo>
                <a:lnTo>
                  <a:pt x="1312985" y="1379096"/>
                </a:lnTo>
                <a:lnTo>
                  <a:pt x="1312985" y="0"/>
                </a:lnTo>
                <a:close/>
              </a:path>
            </a:pathLst>
          </a:custGeom>
          <a:effectLst>
            <a:innerShdw blurRad="254000" dist="127000">
              <a:prstClr val="black">
                <a:alpha val="50000"/>
              </a:prstClr>
            </a:innerShdw>
          </a:effectLst>
        </p:spPr>
        <p:txBody>
          <a:bodyPr wrap="square" anchor="ctr">
            <a:noAutofit/>
          </a:bodyPr>
          <a:lstStyle>
            <a:lvl1pPr marL="0" indent="0" algn="ctr">
              <a:buNone/>
              <a:defRPr/>
            </a:lvl1pPr>
          </a:lstStyle>
          <a:p>
            <a:r>
              <a:rPr lang="en-US"/>
              <a:t>Click icon to add picture</a:t>
            </a:r>
            <a:endParaRPr lang="en-US" dirty="0"/>
          </a:p>
        </p:txBody>
      </p:sp>
      <p:sp>
        <p:nvSpPr>
          <p:cNvPr id="58" name="Text Placeholder 2">
            <a:extLst>
              <a:ext uri="{FF2B5EF4-FFF2-40B4-BE49-F238E27FC236}">
                <a16:creationId xmlns:a16="http://schemas.microsoft.com/office/drawing/2014/main" id="{75065C5E-8027-4266-B6BE-BA117C6F7ACA}"/>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59" name="Slide Number Placeholder 5">
            <a:extLst>
              <a:ext uri="{FF2B5EF4-FFF2-40B4-BE49-F238E27FC236}">
                <a16:creationId xmlns:a16="http://schemas.microsoft.com/office/drawing/2014/main" id="{3DEB48E0-328C-45EE-A8BD-90E6AB26108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753968095"/>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8F64841-5495-4B23-A74E-409C28CB7AC1}"/>
              </a:ext>
            </a:extLst>
          </p:cNvPr>
          <p:cNvSpPr/>
          <p:nvPr userDrawn="1"/>
        </p:nvSpPr>
        <p:spPr>
          <a:xfrm>
            <a:off x="7415213" y="0"/>
            <a:ext cx="4776787" cy="6846932"/>
          </a:xfrm>
          <a:prstGeom prst="rect">
            <a:avLst/>
          </a:prstGeom>
          <a:solidFill>
            <a:srgbClr val="2F3342"/>
          </a:solidFill>
          <a:ln>
            <a:noFill/>
          </a:ln>
          <a:effectLst>
            <a:innerShdw blurRad="254000" dist="127000" dir="108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7792279" y="365125"/>
            <a:ext cx="4018722" cy="573989"/>
          </a:xfrm>
        </p:spPr>
        <p:txBody>
          <a:bodyPr lIns="0" rIns="0" anchor="ctr">
            <a:noAutofit/>
          </a:bodyPr>
          <a:lstStyle>
            <a:lvl1pPr algn="l">
              <a:defRPr sz="3200" spc="300">
                <a:solidFill>
                  <a:schemeClr val="bg1"/>
                </a:solidFill>
              </a:defRPr>
            </a:lvl1pPr>
          </a:lstStyle>
          <a:p>
            <a:r>
              <a:rPr lang="en-US" dirty="0"/>
              <a:t>SLIDE TITLE HERE</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7792279" y="1625512"/>
            <a:ext cx="4018722" cy="4636392"/>
          </a:xfrm>
        </p:spPr>
        <p:txBody>
          <a:bodyPr lIns="0" rIns="0">
            <a:normAutofit/>
          </a:bodyPr>
          <a:lstStyle>
            <a:lvl1pPr>
              <a:lnSpc>
                <a:spcPct val="150000"/>
              </a:lnSpc>
              <a:defRPr sz="1600">
                <a:solidFill>
                  <a:schemeClr val="bg1"/>
                </a:solidFill>
              </a:defRPr>
            </a:lvl1pPr>
            <a:lvl2pPr>
              <a:lnSpc>
                <a:spcPct val="150000"/>
              </a:lnSpc>
              <a:defRPr sz="1400">
                <a:solidFill>
                  <a:schemeClr val="bg1"/>
                </a:solidFill>
              </a:defRPr>
            </a:lvl2pPr>
            <a:lvl3pPr>
              <a:lnSpc>
                <a:spcPct val="150000"/>
              </a:lnSpc>
              <a:defRPr sz="1400">
                <a:solidFill>
                  <a:schemeClr val="bg1"/>
                </a:solidFill>
              </a:defRPr>
            </a:lvl3pPr>
            <a:lvl4pPr>
              <a:lnSpc>
                <a:spcPct val="150000"/>
              </a:lnSpc>
              <a:defRPr sz="1200">
                <a:solidFill>
                  <a:schemeClr val="bg1"/>
                </a:solidFill>
              </a:defRPr>
            </a:lvl4pPr>
            <a:lvl5pPr>
              <a:lnSpc>
                <a:spcPct val="150000"/>
              </a:lnSpc>
              <a:defRPr sz="12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7819116" y="1003687"/>
            <a:ext cx="3991884" cy="407670"/>
          </a:xfrm>
        </p:spPr>
        <p:txBody>
          <a:bodyPr lIns="0" rIns="0" anchor="ctr">
            <a:noAutofit/>
          </a:bodyPr>
          <a:lstStyle>
            <a:lvl1pPr marL="0" indent="0">
              <a:buNone/>
              <a:defRPr sz="2000" spc="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SUBTITLE HERE</a:t>
            </a:r>
          </a:p>
        </p:txBody>
      </p:sp>
      <p:sp>
        <p:nvSpPr>
          <p:cNvPr id="13" name="Content Placeholder 12">
            <a:extLst>
              <a:ext uri="{FF2B5EF4-FFF2-40B4-BE49-F238E27FC236}">
                <a16:creationId xmlns:a16="http://schemas.microsoft.com/office/drawing/2014/main" id="{483349C3-B089-45CF-9643-0D25E709663B}"/>
              </a:ext>
            </a:extLst>
          </p:cNvPr>
          <p:cNvSpPr>
            <a:spLocks noGrp="1"/>
          </p:cNvSpPr>
          <p:nvPr>
            <p:ph sz="quarter" idx="14"/>
          </p:nvPr>
        </p:nvSpPr>
        <p:spPr>
          <a:xfrm>
            <a:off x="0" y="0"/>
            <a:ext cx="7415213" cy="6858000"/>
          </a:xfrm>
        </p:spPr>
        <p:txBody>
          <a:bodyPr anchor="ctr"/>
          <a:lstStyle>
            <a:lvl1pPr marL="0" indent="0" algn="ctr">
              <a:buNone/>
              <a:defRPr/>
            </a:lvl1pPr>
          </a:lstStyle>
          <a:p>
            <a:pPr lvl="0"/>
            <a:r>
              <a:rPr lang="en-US"/>
              <a:t>Click to edit Master text styles</a:t>
            </a:r>
          </a:p>
        </p:txBody>
      </p:sp>
      <p:sp>
        <p:nvSpPr>
          <p:cNvPr id="16" name="Slide Number Placeholder 5">
            <a:extLst>
              <a:ext uri="{FF2B5EF4-FFF2-40B4-BE49-F238E27FC236}">
                <a16:creationId xmlns:a16="http://schemas.microsoft.com/office/drawing/2014/main" id="{E7D247BC-E419-4355-8738-B9CE5CA19B5C}"/>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bg1"/>
                </a:solidFill>
              </a:defRPr>
            </a:lvl1pPr>
          </a:lstStyle>
          <a:p>
            <a:fld id="{8C2E478F-E849-4A8C-AF1F-CBCC78A7CBFA}" type="slidenum">
              <a:rPr lang="en-US" smtClean="0"/>
              <a:pPr/>
              <a:t>‹#›</a:t>
            </a:fld>
            <a:endParaRPr lang="en-US" dirty="0"/>
          </a:p>
        </p:txBody>
      </p:sp>
    </p:spTree>
    <p:extLst>
      <p:ext uri="{BB962C8B-B14F-4D97-AF65-F5344CB8AC3E}">
        <p14:creationId xmlns:p14="http://schemas.microsoft.com/office/powerpoint/2010/main" val="226769575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074E6-E39E-4D19-B91F-8E84F37CBF3C}"/>
              </a:ext>
            </a:extLst>
          </p:cNvPr>
          <p:cNvSpPr>
            <a:spLocks noGrp="1"/>
          </p:cNvSpPr>
          <p:nvPr>
            <p:ph type="title" hasCustomPrompt="1"/>
          </p:nvPr>
        </p:nvSpPr>
        <p:spPr>
          <a:xfrm>
            <a:off x="5767754" y="365125"/>
            <a:ext cx="6043246" cy="573989"/>
          </a:xfrm>
        </p:spPr>
        <p:txBody>
          <a:bodyPr anchor="ctr">
            <a:noAutofit/>
          </a:bodyPr>
          <a:lstStyle>
            <a:lvl1pPr algn="l">
              <a:defRPr sz="3600" spc="300"/>
            </a:lvl1pPr>
          </a:lstStyle>
          <a:p>
            <a:r>
              <a:rPr lang="en-US" dirty="0"/>
              <a:t>CLICK TO EDIT MASTER</a:t>
            </a:r>
          </a:p>
        </p:txBody>
      </p:sp>
      <p:sp>
        <p:nvSpPr>
          <p:cNvPr id="3" name="Content Placeholder 2">
            <a:extLst>
              <a:ext uri="{FF2B5EF4-FFF2-40B4-BE49-F238E27FC236}">
                <a16:creationId xmlns:a16="http://schemas.microsoft.com/office/drawing/2014/main" id="{607D1B16-7058-45AD-9B19-E19CAF96683B}"/>
              </a:ext>
            </a:extLst>
          </p:cNvPr>
          <p:cNvSpPr>
            <a:spLocks noGrp="1"/>
          </p:cNvSpPr>
          <p:nvPr>
            <p:ph idx="1"/>
          </p:nvPr>
        </p:nvSpPr>
        <p:spPr>
          <a:xfrm>
            <a:off x="5767754" y="1625512"/>
            <a:ext cx="6043246" cy="4636392"/>
          </a:xfrm>
        </p:spPr>
        <p:txBody>
          <a:bodyPr>
            <a:normAutofit/>
          </a:bodyPr>
          <a:lstStyle>
            <a:lvl1pPr>
              <a:lnSpc>
                <a:spcPct val="150000"/>
              </a:lnSpc>
              <a:defRPr sz="1600"/>
            </a:lvl1pPr>
            <a:lvl2pPr>
              <a:lnSpc>
                <a:spcPct val="150000"/>
              </a:lnSpc>
              <a:defRPr sz="1400"/>
            </a:lvl2pPr>
            <a:lvl3pPr>
              <a:lnSpc>
                <a:spcPct val="150000"/>
              </a:lnSpc>
              <a:defRPr sz="1400"/>
            </a:lvl3pPr>
            <a:lvl4pPr>
              <a:lnSpc>
                <a:spcPct val="150000"/>
              </a:lnSpc>
              <a:defRPr sz="1200"/>
            </a:lvl4pPr>
            <a:lvl5pPr>
              <a:lnSpc>
                <a:spcPct val="15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Placeholder 2">
            <a:extLst>
              <a:ext uri="{FF2B5EF4-FFF2-40B4-BE49-F238E27FC236}">
                <a16:creationId xmlns:a16="http://schemas.microsoft.com/office/drawing/2014/main" id="{6CAAB964-0A56-4842-AA82-7610F726CD14}"/>
              </a:ext>
            </a:extLst>
          </p:cNvPr>
          <p:cNvSpPr>
            <a:spLocks noGrp="1"/>
          </p:cNvSpPr>
          <p:nvPr>
            <p:ph type="body" idx="13" hasCustomPrompt="1"/>
          </p:nvPr>
        </p:nvSpPr>
        <p:spPr>
          <a:xfrm>
            <a:off x="5767754" y="1003687"/>
            <a:ext cx="6043246" cy="365125"/>
          </a:xfrm>
        </p:spPr>
        <p:txBody>
          <a:bodyPr anchor="ctr">
            <a:noAutofit/>
          </a:bodyPr>
          <a:lstStyle>
            <a:lvl1pPr marL="0" indent="0">
              <a:buNone/>
              <a:defRPr sz="20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9" name="Picture Placeholder 8">
            <a:extLst>
              <a:ext uri="{FF2B5EF4-FFF2-40B4-BE49-F238E27FC236}">
                <a16:creationId xmlns:a16="http://schemas.microsoft.com/office/drawing/2014/main" id="{186FE9B2-6286-484B-8943-95EE0B6B0267}"/>
              </a:ext>
            </a:extLst>
          </p:cNvPr>
          <p:cNvSpPr>
            <a:spLocks noGrp="1"/>
          </p:cNvSpPr>
          <p:nvPr>
            <p:ph type="pic" sz="quarter" idx="14"/>
          </p:nvPr>
        </p:nvSpPr>
        <p:spPr>
          <a:xfrm>
            <a:off x="0" y="0"/>
            <a:ext cx="5416550" cy="6846932"/>
          </a:xfrm>
          <a:effectLst>
            <a:innerShdw blurRad="254000" dist="127000">
              <a:prstClr val="black">
                <a:alpha val="50000"/>
              </a:prstClr>
            </a:innerShdw>
          </a:effectLst>
        </p:spPr>
        <p:txBody>
          <a:bodyPr anchor="ctr"/>
          <a:lstStyle>
            <a:lvl1pPr marL="0" indent="0" algn="ctr">
              <a:buNone/>
              <a:defRPr/>
            </a:lvl1pPr>
          </a:lstStyle>
          <a:p>
            <a:r>
              <a:rPr lang="en-US"/>
              <a:t>Click icon to add picture</a:t>
            </a:r>
            <a:endParaRPr lang="en-US" dirty="0"/>
          </a:p>
        </p:txBody>
      </p:sp>
      <p:sp>
        <p:nvSpPr>
          <p:cNvPr id="11" name="Slide Number Placeholder 5">
            <a:extLst>
              <a:ext uri="{FF2B5EF4-FFF2-40B4-BE49-F238E27FC236}">
                <a16:creationId xmlns:a16="http://schemas.microsoft.com/office/drawing/2014/main" id="{7D4E8708-8565-4A5B-9D9E-1D4F40EAF909}"/>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Tree>
    <p:extLst>
      <p:ext uri="{BB962C8B-B14F-4D97-AF65-F5344CB8AC3E}">
        <p14:creationId xmlns:p14="http://schemas.microsoft.com/office/powerpoint/2010/main" val="12478327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2">
            <a:extLst>
              <a:ext uri="{FF2B5EF4-FFF2-40B4-BE49-F238E27FC236}">
                <a16:creationId xmlns:a16="http://schemas.microsoft.com/office/drawing/2014/main" id="{40849B93-E2CE-4654-9EC7-7DFA141A5500}"/>
              </a:ext>
            </a:extLst>
          </p:cNvPr>
          <p:cNvSpPr>
            <a:spLocks noGrp="1"/>
          </p:cNvSpPr>
          <p:nvPr>
            <p:ph type="body" idx="1" hasCustomPrompt="1"/>
          </p:nvPr>
        </p:nvSpPr>
        <p:spPr>
          <a:xfrm>
            <a:off x="5904689" y="5038489"/>
            <a:ext cx="5933872" cy="365125"/>
          </a:xfrm>
        </p:spPr>
        <p:txBody>
          <a:bodyPr anchor="ctr"/>
          <a:lstStyle>
            <a:lvl1pPr marL="0" indent="0" algn="ctr">
              <a:lnSpc>
                <a:spcPct val="100000"/>
              </a:lnSpc>
              <a:buNone/>
              <a:defRPr sz="2400" spc="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7" name="Rectangle 6">
            <a:extLst>
              <a:ext uri="{FF2B5EF4-FFF2-40B4-BE49-F238E27FC236}">
                <a16:creationId xmlns:a16="http://schemas.microsoft.com/office/drawing/2014/main" id="{E7E94348-3BFC-4B39-9C3B-628E777B98F4}"/>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0 w 6107906"/>
              <a:gd name="connsiteY4" fmla="*/ 0 h 6858000"/>
              <a:gd name="connsiteX0" fmla="*/ 1517515 w 6107906"/>
              <a:gd name="connsiteY0" fmla="*/ 0 h 6858000"/>
              <a:gd name="connsiteX1" fmla="*/ 6107906 w 6107906"/>
              <a:gd name="connsiteY1" fmla="*/ 0 h 6858000"/>
              <a:gd name="connsiteX2" fmla="*/ 4593309 w 6107906"/>
              <a:gd name="connsiteY2" fmla="*/ 6848272 h 6858000"/>
              <a:gd name="connsiteX3" fmla="*/ 0 w 6107906"/>
              <a:gd name="connsiteY3" fmla="*/ 6858000 h 6858000"/>
              <a:gd name="connsiteX4" fmla="*/ 1517515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1517515" y="0"/>
                </a:moveTo>
                <a:lnTo>
                  <a:pt x="6107906" y="0"/>
                </a:lnTo>
                <a:lnTo>
                  <a:pt x="4593309" y="6848272"/>
                </a:lnTo>
                <a:lnTo>
                  <a:pt x="0" y="6858000"/>
                </a:lnTo>
                <a:lnTo>
                  <a:pt x="1517515"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01219AD9-34B1-4C27-8648-E7D7C69C07F9}"/>
              </a:ext>
            </a:extLst>
          </p:cNvPr>
          <p:cNvSpPr>
            <a:spLocks noGrp="1"/>
          </p:cNvSpPr>
          <p:nvPr>
            <p:ph type="title" hasCustomPrompt="1"/>
          </p:nvPr>
        </p:nvSpPr>
        <p:spPr>
          <a:xfrm>
            <a:off x="5904689" y="1546699"/>
            <a:ext cx="5933872" cy="3491790"/>
          </a:xfrm>
        </p:spPr>
        <p:txBody>
          <a:bodyPr anchor="ctr"/>
          <a:lstStyle>
            <a:lvl1pPr algn="ctr">
              <a:defRPr sz="6000" b="1" spc="300">
                <a:solidFill>
                  <a:schemeClr val="tx1"/>
                </a:solidFill>
              </a:defRPr>
            </a:lvl1pPr>
          </a:lstStyle>
          <a:p>
            <a:r>
              <a:rPr lang="en-US" dirty="0"/>
              <a:t>CLICK TO EDIT MASTER TITLE</a:t>
            </a:r>
          </a:p>
        </p:txBody>
      </p:sp>
    </p:spTree>
    <p:extLst>
      <p:ext uri="{BB962C8B-B14F-4D97-AF65-F5344CB8AC3E}">
        <p14:creationId xmlns:p14="http://schemas.microsoft.com/office/powerpoint/2010/main" val="12573122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AB66B20-A484-4A16-A015-2118F9AF2101}"/>
              </a:ext>
            </a:extLst>
          </p:cNvPr>
          <p:cNvSpPr/>
          <p:nvPr userDrawn="1"/>
        </p:nvSpPr>
        <p:spPr>
          <a:xfrm>
            <a:off x="0" y="0"/>
            <a:ext cx="6107906" cy="6858000"/>
          </a:xfrm>
          <a:custGeom>
            <a:avLst/>
            <a:gdLst>
              <a:gd name="connsiteX0" fmla="*/ 0 w 6107906"/>
              <a:gd name="connsiteY0" fmla="*/ 0 h 6858000"/>
              <a:gd name="connsiteX1" fmla="*/ 6107906 w 6107906"/>
              <a:gd name="connsiteY1" fmla="*/ 0 h 6858000"/>
              <a:gd name="connsiteX2" fmla="*/ 6107906 w 6107906"/>
              <a:gd name="connsiteY2" fmla="*/ 6858000 h 6858000"/>
              <a:gd name="connsiteX3" fmla="*/ 0 w 6107906"/>
              <a:gd name="connsiteY3" fmla="*/ 6858000 h 6858000"/>
              <a:gd name="connsiteX4" fmla="*/ 0 w 6107906"/>
              <a:gd name="connsiteY4" fmla="*/ 0 h 6858000"/>
              <a:gd name="connsiteX0" fmla="*/ 0 w 6107906"/>
              <a:gd name="connsiteY0" fmla="*/ 0 h 6858000"/>
              <a:gd name="connsiteX1" fmla="*/ 6107906 w 6107906"/>
              <a:gd name="connsiteY1" fmla="*/ 0 h 6858000"/>
              <a:gd name="connsiteX2" fmla="*/ 4233386 w 6107906"/>
              <a:gd name="connsiteY2" fmla="*/ 6858000 h 6858000"/>
              <a:gd name="connsiteX3" fmla="*/ 0 w 6107906"/>
              <a:gd name="connsiteY3" fmla="*/ 6858000 h 6858000"/>
              <a:gd name="connsiteX4" fmla="*/ 0 w 6107906"/>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107906" h="6858000">
                <a:moveTo>
                  <a:pt x="0" y="0"/>
                </a:moveTo>
                <a:lnTo>
                  <a:pt x="6107906" y="0"/>
                </a:lnTo>
                <a:lnTo>
                  <a:pt x="4233386" y="6858000"/>
                </a:lnTo>
                <a:lnTo>
                  <a:pt x="0" y="6858000"/>
                </a:lnTo>
                <a:lnTo>
                  <a:pt x="0" y="0"/>
                </a:lnTo>
                <a:close/>
              </a:path>
            </a:pathLst>
          </a:custGeom>
          <a:gradFill>
            <a:gsLst>
              <a:gs pos="0">
                <a:srgbClr val="01023B">
                  <a:alpha val="80000"/>
                </a:srgbClr>
              </a:gs>
              <a:gs pos="100000">
                <a:srgbClr val="E99757">
                  <a:lumMod val="97000"/>
                  <a:lumOff val="3000"/>
                  <a:alpha val="80000"/>
                </a:srgbClr>
              </a:gs>
              <a:gs pos="50000">
                <a:srgbClr val="A53F52">
                  <a:alpha val="8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ext Placeholder 2">
            <a:extLst>
              <a:ext uri="{FF2B5EF4-FFF2-40B4-BE49-F238E27FC236}">
                <a16:creationId xmlns:a16="http://schemas.microsoft.com/office/drawing/2014/main" id="{893C356F-E483-4AFD-856C-13BB8E8A5605}"/>
              </a:ext>
            </a:extLst>
          </p:cNvPr>
          <p:cNvSpPr>
            <a:spLocks noGrp="1"/>
          </p:cNvSpPr>
          <p:nvPr>
            <p:ph type="body" idx="1" hasCustomPrompt="1"/>
          </p:nvPr>
        </p:nvSpPr>
        <p:spPr>
          <a:xfrm>
            <a:off x="6096000" y="4209064"/>
            <a:ext cx="5251450" cy="365125"/>
          </a:xfrm>
        </p:spPr>
        <p:txBody>
          <a:bodyPr anchor="ctr"/>
          <a:lstStyle>
            <a:lvl1pPr marL="0" indent="0">
              <a:lnSpc>
                <a:spcPct val="100000"/>
              </a:lnSpc>
              <a:buNone/>
              <a:defRPr sz="2400" spc="6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EDIT MASTER TEXT STYLES</a:t>
            </a:r>
          </a:p>
        </p:txBody>
      </p:sp>
      <p:sp>
        <p:nvSpPr>
          <p:cNvPr id="5" name="Footer Placeholder 4">
            <a:extLst>
              <a:ext uri="{FF2B5EF4-FFF2-40B4-BE49-F238E27FC236}">
                <a16:creationId xmlns:a16="http://schemas.microsoft.com/office/drawing/2014/main" id="{BC79732E-D749-40DD-8365-05028518765D}"/>
              </a:ext>
            </a:extLst>
          </p:cNvPr>
          <p:cNvSpPr>
            <a:spLocks noGrp="1"/>
          </p:cNvSpPr>
          <p:nvPr>
            <p:ph type="ftr" sz="quarter" idx="11"/>
          </p:nvPr>
        </p:nvSpPr>
        <p:spPr/>
        <p:txBody>
          <a:bodyPr/>
          <a:lstStyle/>
          <a:p>
            <a:r>
              <a:rPr lang="en-US" dirty="0"/>
              <a:t>Add a footer</a:t>
            </a:r>
          </a:p>
        </p:txBody>
      </p:sp>
      <p:sp>
        <p:nvSpPr>
          <p:cNvPr id="6" name="Slide Number Placeholder 5">
            <a:extLst>
              <a:ext uri="{FF2B5EF4-FFF2-40B4-BE49-F238E27FC236}">
                <a16:creationId xmlns:a16="http://schemas.microsoft.com/office/drawing/2014/main" id="{88F55E23-C4CC-4E9B-80F4-C4BEA6E2DD84}"/>
              </a:ext>
            </a:extLst>
          </p:cNvPr>
          <p:cNvSpPr>
            <a:spLocks noGrp="1"/>
          </p:cNvSpPr>
          <p:nvPr>
            <p:ph type="sldNum" sz="quarter" idx="12"/>
          </p:nvPr>
        </p:nvSpPr>
        <p:spPr/>
        <p:txBody>
          <a:bodyPr/>
          <a:lstStyle/>
          <a:p>
            <a:fld id="{8C2E478F-E849-4A8C-AF1F-CBCC78A7CBFA}" type="slidenum">
              <a:rPr lang="en-US" smtClean="0"/>
              <a:t>‹#›</a:t>
            </a:fld>
            <a:endParaRPr lang="en-US" dirty="0"/>
          </a:p>
        </p:txBody>
      </p:sp>
      <p:sp>
        <p:nvSpPr>
          <p:cNvPr id="8" name="Title 1">
            <a:extLst>
              <a:ext uri="{FF2B5EF4-FFF2-40B4-BE49-F238E27FC236}">
                <a16:creationId xmlns:a16="http://schemas.microsoft.com/office/drawing/2014/main" id="{AABA725B-4BCB-1D48-9C5D-46706B18719E}"/>
              </a:ext>
            </a:extLst>
          </p:cNvPr>
          <p:cNvSpPr>
            <a:spLocks noGrp="1"/>
          </p:cNvSpPr>
          <p:nvPr>
            <p:ph type="title" hasCustomPrompt="1"/>
          </p:nvPr>
        </p:nvSpPr>
        <p:spPr>
          <a:xfrm>
            <a:off x="6096000" y="2520779"/>
            <a:ext cx="5251450" cy="1661297"/>
          </a:xfrm>
        </p:spPr>
        <p:txBody>
          <a:bodyPr anchor="ctr"/>
          <a:lstStyle>
            <a:lvl1pPr algn="l">
              <a:defRPr sz="6000" spc="300"/>
            </a:lvl1pPr>
          </a:lstStyle>
          <a:p>
            <a:r>
              <a:rPr lang="en-US" dirty="0"/>
              <a:t>CLICK TO EDIT MASTER TITLE</a:t>
            </a:r>
          </a:p>
        </p:txBody>
      </p:sp>
    </p:spTree>
    <p:extLst>
      <p:ext uri="{BB962C8B-B14F-4D97-AF65-F5344CB8AC3E}">
        <p14:creationId xmlns:p14="http://schemas.microsoft.com/office/powerpoint/2010/main" val="24573508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05F96C-D634-4A69-95EC-3D002BD68752}"/>
              </a:ext>
            </a:extLst>
          </p:cNvPr>
          <p:cNvSpPr>
            <a:spLocks noGrp="1"/>
          </p:cNvSpPr>
          <p:nvPr>
            <p:ph type="title"/>
          </p:nvPr>
        </p:nvSpPr>
        <p:spPr>
          <a:xfrm>
            <a:off x="594519" y="365125"/>
            <a:ext cx="11002962" cy="82391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7757E98-D0FB-43E3-98BC-711F6A2F5372}"/>
              </a:ext>
            </a:extLst>
          </p:cNvPr>
          <p:cNvSpPr>
            <a:spLocks noGrp="1"/>
          </p:cNvSpPr>
          <p:nvPr>
            <p:ph type="body" idx="1"/>
          </p:nvPr>
        </p:nvSpPr>
        <p:spPr>
          <a:xfrm>
            <a:off x="594519" y="1365813"/>
            <a:ext cx="10989920" cy="48111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BFA65B72-2E86-4BA3-94F2-3ADFA40B7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Add a footer</a:t>
            </a:r>
          </a:p>
        </p:txBody>
      </p:sp>
      <p:sp>
        <p:nvSpPr>
          <p:cNvPr id="6" name="Slide Number Placeholder 5">
            <a:extLst>
              <a:ext uri="{FF2B5EF4-FFF2-40B4-BE49-F238E27FC236}">
                <a16:creationId xmlns:a16="http://schemas.microsoft.com/office/drawing/2014/main" id="{73C1F3FD-3DB9-46B7-85E1-E8B8878A4012}"/>
              </a:ext>
            </a:extLst>
          </p:cNvPr>
          <p:cNvSpPr>
            <a:spLocks noGrp="1"/>
          </p:cNvSpPr>
          <p:nvPr>
            <p:ph type="sldNum" sz="quarter" idx="4"/>
          </p:nvPr>
        </p:nvSpPr>
        <p:spPr>
          <a:xfrm>
            <a:off x="11549269" y="6468303"/>
            <a:ext cx="443948"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2E478F-E849-4A8C-AF1F-CBCC78A7CBFA}" type="slidenum">
              <a:rPr lang="en-US" smtClean="0"/>
              <a:t>‹#›</a:t>
            </a:fld>
            <a:endParaRPr lang="en-US" dirty="0"/>
          </a:p>
        </p:txBody>
      </p:sp>
      <p:sp>
        <p:nvSpPr>
          <p:cNvPr id="7" name="Shape 61">
            <a:extLst>
              <a:ext uri="{FF2B5EF4-FFF2-40B4-BE49-F238E27FC236}">
                <a16:creationId xmlns:a16="http://schemas.microsoft.com/office/drawing/2014/main" id="{0A2ACE11-44E0-44ED-AA10-CB0B57204E89}"/>
              </a:ext>
            </a:extLst>
          </p:cNvPr>
          <p:cNvSpPr/>
          <p:nvPr userDrawn="1"/>
        </p:nvSpPr>
        <p:spPr>
          <a:xfrm>
            <a:off x="10184825" y="6413649"/>
            <a:ext cx="1399614" cy="407804"/>
          </a:xfrm>
          <a:prstGeom prst="rect">
            <a:avLst/>
          </a:prstGeom>
          <a:ln w="3175">
            <a:miter lim="400000"/>
          </a:ln>
          <a:extLst>
            <a:ext uri="{C572A759-6A51-4108-AA02-DFA0A04FC94B}">
              <ma14:wrappingTextBoxFlag xmlns:ma14="http://schemas.microsoft.com/office/mac/drawingml/2011/main" xmlns="" val="1"/>
            </a:ext>
          </a:extLst>
        </p:spPr>
        <p:txBody>
          <a:bodyPr wrap="none" lIns="19050" tIns="19050" rIns="19050" bIns="19050" anchor="ctr">
            <a:spAutoFit/>
          </a:bodyPr>
          <a:lstStyle/>
          <a:p>
            <a:pPr>
              <a:defRPr sz="3000">
                <a:solidFill>
                  <a:srgbClr val="3A3B39"/>
                </a:solidFill>
                <a:latin typeface="Bebas"/>
                <a:ea typeface="Bebas"/>
                <a:cs typeface="Bebas"/>
                <a:sym typeface="Bebas"/>
              </a:defRPr>
            </a:pPr>
            <a:r>
              <a:rPr lang="en-US" sz="2400" b="1" kern="1200" dirty="0">
                <a:solidFill>
                  <a:srgbClr val="2C2153"/>
                </a:solidFill>
                <a:latin typeface="+mn-lt"/>
                <a:ea typeface="+mn-ea"/>
                <a:cs typeface="+mn-cs"/>
                <a:sym typeface="Bebas"/>
              </a:rPr>
              <a:t>FAB</a:t>
            </a:r>
            <a:r>
              <a:rPr lang="en-US" sz="2400" b="1" kern="1200" dirty="0">
                <a:solidFill>
                  <a:srgbClr val="A53F52"/>
                </a:solidFill>
                <a:latin typeface="+mn-lt"/>
                <a:ea typeface="+mn-ea"/>
                <a:cs typeface="+mn-cs"/>
                <a:sym typeface="Bebas"/>
              </a:rPr>
              <a:t>RIKAM</a:t>
            </a:r>
            <a:endParaRPr lang="en-US" sz="2400" b="1" i="0" spc="0" dirty="0">
              <a:solidFill>
                <a:srgbClr val="A53F52"/>
              </a:solidFill>
              <a:latin typeface="Gill Sans" panose="020B0502020104020203" pitchFamily="34" charset="-79"/>
              <a:cs typeface="Gill Sans" panose="020B0502020104020203" pitchFamily="34" charset="-79"/>
            </a:endParaRPr>
          </a:p>
        </p:txBody>
      </p:sp>
    </p:spTree>
    <p:extLst>
      <p:ext uri="{BB962C8B-B14F-4D97-AF65-F5344CB8AC3E}">
        <p14:creationId xmlns:p14="http://schemas.microsoft.com/office/powerpoint/2010/main" val="692820"/>
      </p:ext>
    </p:extLst>
  </p:cSld>
  <p:clrMap bg1="lt1" tx1="dk1" bg2="lt2" tx2="dk2" accent1="accent1" accent2="accent2" accent3="accent3" accent4="accent4" accent5="accent5" accent6="accent6" hlink="hlink" folHlink="folHlink"/>
  <p:sldLayoutIdLst>
    <p:sldLayoutId id="2147483650" r:id="rId1"/>
    <p:sldLayoutId id="2147483667" r:id="rId2"/>
    <p:sldLayoutId id="2147483651" r:id="rId3"/>
    <p:sldLayoutId id="2147483668" r:id="rId4"/>
    <p:sldLayoutId id="2147483660" r:id="rId5"/>
    <p:sldLayoutId id="2147483664" r:id="rId6"/>
    <p:sldLayoutId id="2147483661" r:id="rId7"/>
    <p:sldLayoutId id="2147483674" r:id="rId8"/>
    <p:sldLayoutId id="2147483675" r:id="rId9"/>
    <p:sldLayoutId id="2147483673" r:id="rId10"/>
    <p:sldLayoutId id="2147483653" r:id="rId11"/>
    <p:sldLayoutId id="2147483670" r:id="rId12"/>
    <p:sldLayoutId id="2147483671" r:id="rId13"/>
    <p:sldLayoutId id="2147483672" r:id="rId14"/>
    <p:sldLayoutId id="2147483655" r:id="rId15"/>
    <p:sldLayoutId id="2147483666" r:id="rId16"/>
  </p:sldLayoutIdLst>
  <p:hf hdr="0" ftr="0" dt="0"/>
  <p:txStyles>
    <p:titleStyle>
      <a:lvl1pPr algn="ctr" defTabSz="914400" rtl="0" eaLnBrk="1" latinLnBrk="0" hangingPunct="1">
        <a:lnSpc>
          <a:spcPct val="10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16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9.sv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8" name="Picture Placeholder 27" descr="Abstract Building">
            <a:extLst>
              <a:ext uri="{FF2B5EF4-FFF2-40B4-BE49-F238E27FC236}">
                <a16:creationId xmlns:a16="http://schemas.microsoft.com/office/drawing/2014/main" id="{CE10ABE1-BE78-4DEC-9C0A-46282D549DF0}"/>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0"/>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p:txBody>
          <a:bodyPr>
            <a:normAutofit fontScale="90000"/>
          </a:bodyPr>
          <a:lstStyle/>
          <a:p>
            <a:r>
              <a:rPr lang="en-US" cap="none" dirty="0" err="1"/>
              <a:t>eBanking</a:t>
            </a:r>
            <a:r>
              <a:rPr lang="en-US" dirty="0"/>
              <a:t> Smart &amp; Secure</a:t>
            </a:r>
          </a:p>
        </p:txBody>
      </p:sp>
      <p:sp>
        <p:nvSpPr>
          <p:cNvPr id="7" name="Text Placeholder 6">
            <a:extLst>
              <a:ext uri="{FF2B5EF4-FFF2-40B4-BE49-F238E27FC236}">
                <a16:creationId xmlns:a16="http://schemas.microsoft.com/office/drawing/2014/main" id="{5D865526-EC39-4780-A2A8-274A80A5C19B}"/>
              </a:ext>
            </a:extLst>
          </p:cNvPr>
          <p:cNvSpPr>
            <a:spLocks noGrp="1"/>
          </p:cNvSpPr>
          <p:nvPr>
            <p:ph type="body" idx="1"/>
          </p:nvPr>
        </p:nvSpPr>
        <p:spPr/>
        <p:txBody>
          <a:bodyPr>
            <a:normAutofit fontScale="85000" lnSpcReduction="20000"/>
          </a:bodyPr>
          <a:lstStyle/>
          <a:p>
            <a:endParaRPr lang="en-US" dirty="0">
              <a:solidFill>
                <a:schemeClr val="bg1"/>
              </a:solidFill>
            </a:endParaRPr>
          </a:p>
        </p:txBody>
      </p:sp>
    </p:spTree>
    <p:extLst>
      <p:ext uri="{BB962C8B-B14F-4D97-AF65-F5344CB8AC3E}">
        <p14:creationId xmlns:p14="http://schemas.microsoft.com/office/powerpoint/2010/main" val="11020454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Placeholder 4" descr="Laptop Cafe" title="Laptop Cafe">
            <a:extLst>
              <a:ext uri="{FF2B5EF4-FFF2-40B4-BE49-F238E27FC236}">
                <a16:creationId xmlns:a16="http://schemas.microsoft.com/office/drawing/2014/main" id="{A0280051-D7F1-4438-B815-F0FF4906D141}"/>
              </a:ext>
            </a:extLst>
          </p:cNvPr>
          <p:cNvPicPr>
            <a:picLocks noGrp="1" noChangeAspect="1"/>
          </p:cNvPicPr>
          <p:nvPr>
            <p:ph type="pic" sz="quarter" idx="14"/>
          </p:nvPr>
        </p:nvPicPr>
        <p:blipFill rotWithShape="1">
          <a:blip r:embed="rId2"/>
          <a:srcRect l="23657" t="75" r="23657" b="-86"/>
          <a:stretch/>
        </p:blipFill>
        <p:spPr>
          <a:xfrm>
            <a:off x="0" y="0"/>
            <a:ext cx="5416550" cy="6857999"/>
          </a:xfrm>
          <a:noFill/>
        </p:spPr>
      </p:pic>
      <p:sp>
        <p:nvSpPr>
          <p:cNvPr id="11" name="Rectangle 13">
            <a:extLst>
              <a:ext uri="{FF2B5EF4-FFF2-40B4-BE49-F238E27FC236}">
                <a16:creationId xmlns:a16="http://schemas.microsoft.com/office/drawing/2014/main" id="{D59D4F5E-0D68-46FB-B499-329ED58DA289}"/>
              </a:ext>
              <a:ext uri="{C183D7F6-B498-43B3-948B-1728B52AA6E4}">
                <adec:decorative xmlns:adec="http://schemas.microsoft.com/office/drawing/2017/decorative" val="1"/>
              </a:ext>
            </a:extLst>
          </p:cNvPr>
          <p:cNvSpPr/>
          <p:nvPr/>
        </p:nvSpPr>
        <p:spPr>
          <a:xfrm>
            <a:off x="0" y="11068"/>
            <a:ext cx="5416550" cy="6846932"/>
          </a:xfrm>
          <a:prstGeom prst="rect">
            <a:avLst/>
          </a:prstGeom>
          <a:gradFill flip="none" rotWithShape="1">
            <a:gsLst>
              <a:gs pos="0">
                <a:srgbClr val="01023B">
                  <a:alpha val="50000"/>
                </a:srgbClr>
              </a:gs>
              <a:gs pos="100000">
                <a:srgbClr val="E99757">
                  <a:alpha val="50000"/>
                </a:srgbClr>
              </a:gs>
              <a:gs pos="50000">
                <a:srgbClr val="A53F52">
                  <a:alpha val="50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Text Placeholder 9">
            <a:extLst>
              <a:ext uri="{FF2B5EF4-FFF2-40B4-BE49-F238E27FC236}">
                <a16:creationId xmlns:a16="http://schemas.microsoft.com/office/drawing/2014/main" id="{FB2DFED1-D58A-4B73-9945-B3E86779455A}"/>
              </a:ext>
            </a:extLst>
          </p:cNvPr>
          <p:cNvSpPr>
            <a:spLocks noGrp="1"/>
          </p:cNvSpPr>
          <p:nvPr>
            <p:ph type="body" idx="13"/>
          </p:nvPr>
        </p:nvSpPr>
        <p:spPr/>
        <p:txBody>
          <a:bodyPr>
            <a:normAutofit fontScale="70000" lnSpcReduction="20000"/>
          </a:bodyPr>
          <a:lstStyle/>
          <a:p>
            <a:endParaRPr lang="en-US" dirty="0"/>
          </a:p>
        </p:txBody>
      </p:sp>
      <p:sp>
        <p:nvSpPr>
          <p:cNvPr id="9" name="Content Placeholder 8">
            <a:extLst>
              <a:ext uri="{FF2B5EF4-FFF2-40B4-BE49-F238E27FC236}">
                <a16:creationId xmlns:a16="http://schemas.microsoft.com/office/drawing/2014/main" id="{256319DF-036A-473B-95D3-C5F6FF849FD4}"/>
              </a:ext>
            </a:extLst>
          </p:cNvPr>
          <p:cNvSpPr>
            <a:spLocks noGrp="1"/>
          </p:cNvSpPr>
          <p:nvPr>
            <p:ph idx="1"/>
          </p:nvPr>
        </p:nvSpPr>
        <p:spPr/>
        <p:txBody>
          <a:bodyPr>
            <a:normAutofit/>
          </a:bodyPr>
          <a:lstStyle/>
          <a:p>
            <a:pPr marL="0" indent="0">
              <a:buNone/>
            </a:pPr>
            <a:r>
              <a:rPr lang="en-US" dirty="0"/>
              <a:t>This case study will explore how one of the FinTech Start Ups is using open banking framework to make it convenient and secured for subscribers to connect to and initiate payments between various banks with ease.</a:t>
            </a:r>
          </a:p>
        </p:txBody>
      </p:sp>
      <p:sp>
        <p:nvSpPr>
          <p:cNvPr id="71" name="Slide Number Placeholder 70">
            <a:extLst>
              <a:ext uri="{FF2B5EF4-FFF2-40B4-BE49-F238E27FC236}">
                <a16:creationId xmlns:a16="http://schemas.microsoft.com/office/drawing/2014/main" id="{D222F862-D4C8-42C6-BB64-662A73425911}"/>
              </a:ext>
            </a:extLst>
          </p:cNvPr>
          <p:cNvSpPr>
            <a:spLocks noGrp="1"/>
          </p:cNvSpPr>
          <p:nvPr>
            <p:ph type="sldNum" sz="quarter" idx="4"/>
          </p:nvPr>
        </p:nvSpPr>
        <p:spPr/>
        <p:txBody>
          <a:bodyPr/>
          <a:lstStyle/>
          <a:p>
            <a:fld id="{8C2E478F-E849-4A8C-AF1F-CBCC78A7CBFA}" type="slidenum">
              <a:rPr lang="en-US" smtClean="0"/>
              <a:t>2</a:t>
            </a:fld>
            <a:endParaRPr lang="en-US" dirty="0"/>
          </a:p>
        </p:txBody>
      </p:sp>
      <p:sp>
        <p:nvSpPr>
          <p:cNvPr id="3" name="Title 2">
            <a:extLst>
              <a:ext uri="{FF2B5EF4-FFF2-40B4-BE49-F238E27FC236}">
                <a16:creationId xmlns:a16="http://schemas.microsoft.com/office/drawing/2014/main" id="{D84E6CE5-CA35-4874-A310-9D2ACF6AB70B}"/>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1325373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 name="Picture Placeholder 38" descr="Person using smart Tablet">
            <a:extLst>
              <a:ext uri="{FF2B5EF4-FFF2-40B4-BE49-F238E27FC236}">
                <a16:creationId xmlns:a16="http://schemas.microsoft.com/office/drawing/2014/main" id="{BA6D7FF8-B03E-48E8-9A54-F677EBB6C0B6}"/>
              </a:ext>
            </a:extLst>
          </p:cNvPr>
          <p:cNvPicPr>
            <a:picLocks noGrp="1" noChangeAspect="1"/>
          </p:cNvPicPr>
          <p:nvPr>
            <p:ph type="pic" sz="quarter" idx="14"/>
          </p:nvPr>
        </p:nvPicPr>
        <p:blipFill>
          <a:blip r:embed="rId3">
            <a:extLst>
              <a:ext uri="{28A0092B-C50C-407E-A947-70E740481C1C}">
                <a14:useLocalDpi xmlns:a14="http://schemas.microsoft.com/office/drawing/2010/main" val="0"/>
              </a:ext>
            </a:extLst>
          </a:blip>
          <a:srcRect/>
          <a:stretch>
            <a:fillRect/>
          </a:stretch>
        </p:blipFill>
        <p:spPr>
          <a:xfrm>
            <a:off x="0" y="-19878"/>
            <a:ext cx="7406905" cy="6866810"/>
          </a:xfrm>
        </p:spPr>
      </p:pic>
      <p:sp>
        <p:nvSpPr>
          <p:cNvPr id="44" name="Freeform: Shape 43">
            <a:extLst>
              <a:ext uri="{FF2B5EF4-FFF2-40B4-BE49-F238E27FC236}">
                <a16:creationId xmlns:a16="http://schemas.microsoft.com/office/drawing/2014/main" id="{785F2504-A35A-4AAB-94E4-C1479349F703}"/>
              </a:ext>
              <a:ext uri="{C183D7F6-B498-43B3-948B-1728B52AA6E4}">
                <adec:decorative xmlns:adec="http://schemas.microsoft.com/office/drawing/2017/decorative" val="1"/>
              </a:ext>
            </a:extLst>
          </p:cNvPr>
          <p:cNvSpPr/>
          <p:nvPr/>
        </p:nvSpPr>
        <p:spPr>
          <a:xfrm>
            <a:off x="-1" y="-19878"/>
            <a:ext cx="7406905" cy="6866810"/>
          </a:xfrm>
          <a:custGeom>
            <a:avLst/>
            <a:gdLst>
              <a:gd name="connsiteX0" fmla="*/ 1851727 w 7406905"/>
              <a:gd name="connsiteY0" fmla="*/ 0 h 6866810"/>
              <a:gd name="connsiteX1" fmla="*/ 2785858 w 7406905"/>
              <a:gd name="connsiteY1" fmla="*/ 0 h 6866810"/>
              <a:gd name="connsiteX2" fmla="*/ 2785858 w 7406905"/>
              <a:gd name="connsiteY2" fmla="*/ 1382574 h 6866810"/>
              <a:gd name="connsiteX3" fmla="*/ 3735696 w 7406905"/>
              <a:gd name="connsiteY3" fmla="*/ 1382574 h 6866810"/>
              <a:gd name="connsiteX4" fmla="*/ 3735696 w 7406905"/>
              <a:gd name="connsiteY4" fmla="*/ 1616025 h 6866810"/>
              <a:gd name="connsiteX5" fmla="*/ 4694626 w 7406905"/>
              <a:gd name="connsiteY5" fmla="*/ 1616025 h 6866810"/>
              <a:gd name="connsiteX6" fmla="*/ 4694626 w 7406905"/>
              <a:gd name="connsiteY6" fmla="*/ 0 h 6866810"/>
              <a:gd name="connsiteX7" fmla="*/ 6447975 w 7406905"/>
              <a:gd name="connsiteY7" fmla="*/ 0 h 6866810"/>
              <a:gd name="connsiteX8" fmla="*/ 6447975 w 7406905"/>
              <a:gd name="connsiteY8" fmla="*/ 1408233 h 6866810"/>
              <a:gd name="connsiteX9" fmla="*/ 7406905 w 7406905"/>
              <a:gd name="connsiteY9" fmla="*/ 1408233 h 6866810"/>
              <a:gd name="connsiteX10" fmla="*/ 7406905 w 7406905"/>
              <a:gd name="connsiteY10" fmla="*/ 6024420 h 6866810"/>
              <a:gd name="connsiteX11" fmla="*/ 6447975 w 7406905"/>
              <a:gd name="connsiteY11" fmla="*/ 6024420 h 6866810"/>
              <a:gd name="connsiteX12" fmla="*/ 6446330 w 7406905"/>
              <a:gd name="connsiteY12" fmla="*/ 5016507 h 6866810"/>
              <a:gd name="connsiteX13" fmla="*/ 5487400 w 7406905"/>
              <a:gd name="connsiteY13" fmla="*/ 5016507 h 6866810"/>
              <a:gd name="connsiteX14" fmla="*/ 5487400 w 7406905"/>
              <a:gd name="connsiteY14" fmla="*/ 6866810 h 6866810"/>
              <a:gd name="connsiteX15" fmla="*/ 4649980 w 7406905"/>
              <a:gd name="connsiteY15" fmla="*/ 6866810 h 6866810"/>
              <a:gd name="connsiteX16" fmla="*/ 4649980 w 7406905"/>
              <a:gd name="connsiteY16" fmla="*/ 5505639 h 6866810"/>
              <a:gd name="connsiteX17" fmla="*/ 3691050 w 7406905"/>
              <a:gd name="connsiteY17" fmla="*/ 5505639 h 6866810"/>
              <a:gd name="connsiteX18" fmla="*/ 3691050 w 7406905"/>
              <a:gd name="connsiteY18" fmla="*/ 6087035 h 6866810"/>
              <a:gd name="connsiteX19" fmla="*/ 2776766 w 7406905"/>
              <a:gd name="connsiteY19" fmla="*/ 6087035 h 6866810"/>
              <a:gd name="connsiteX20" fmla="*/ 2776766 w 7406905"/>
              <a:gd name="connsiteY20" fmla="*/ 6866810 h 6866810"/>
              <a:gd name="connsiteX21" fmla="*/ 1851727 w 7406905"/>
              <a:gd name="connsiteY21" fmla="*/ 6866810 h 6866810"/>
              <a:gd name="connsiteX22" fmla="*/ 1851727 w 7406905"/>
              <a:gd name="connsiteY22" fmla="*/ 6087035 h 6866810"/>
              <a:gd name="connsiteX23" fmla="*/ 905749 w 7406905"/>
              <a:gd name="connsiteY23" fmla="*/ 6087035 h 6866810"/>
              <a:gd name="connsiteX24" fmla="*/ 905749 w 7406905"/>
              <a:gd name="connsiteY24" fmla="*/ 5102343 h 6866810"/>
              <a:gd name="connsiteX25" fmla="*/ 0 w 7406905"/>
              <a:gd name="connsiteY25" fmla="*/ 5102343 h 6866810"/>
              <a:gd name="connsiteX26" fmla="*/ 0 w 7406905"/>
              <a:gd name="connsiteY26" fmla="*/ 528420 h 6866810"/>
              <a:gd name="connsiteX27" fmla="*/ 892796 w 7406905"/>
              <a:gd name="connsiteY27" fmla="*/ 528420 h 6866810"/>
              <a:gd name="connsiteX28" fmla="*/ 892796 w 7406905"/>
              <a:gd name="connsiteY28" fmla="*/ 1941196 h 6866810"/>
              <a:gd name="connsiteX29" fmla="*/ 1851727 w 7406905"/>
              <a:gd name="connsiteY29" fmla="*/ 1941196 h 6866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06905" h="6866810">
                <a:moveTo>
                  <a:pt x="1851727" y="0"/>
                </a:moveTo>
                <a:lnTo>
                  <a:pt x="2785858" y="0"/>
                </a:lnTo>
                <a:lnTo>
                  <a:pt x="2785858" y="1382574"/>
                </a:lnTo>
                <a:lnTo>
                  <a:pt x="3735696" y="1382574"/>
                </a:lnTo>
                <a:lnTo>
                  <a:pt x="3735696" y="1616025"/>
                </a:lnTo>
                <a:lnTo>
                  <a:pt x="4694626" y="1616025"/>
                </a:lnTo>
                <a:lnTo>
                  <a:pt x="4694626" y="0"/>
                </a:lnTo>
                <a:lnTo>
                  <a:pt x="6447975" y="0"/>
                </a:lnTo>
                <a:lnTo>
                  <a:pt x="6447975" y="1408233"/>
                </a:lnTo>
                <a:lnTo>
                  <a:pt x="7406905" y="1408233"/>
                </a:lnTo>
                <a:lnTo>
                  <a:pt x="7406905" y="6024420"/>
                </a:lnTo>
                <a:lnTo>
                  <a:pt x="6447975" y="6024420"/>
                </a:lnTo>
                <a:cubicBezTo>
                  <a:pt x="6447426" y="5688449"/>
                  <a:pt x="6446879" y="5352478"/>
                  <a:pt x="6446330" y="5016507"/>
                </a:cubicBezTo>
                <a:lnTo>
                  <a:pt x="5487400" y="5016507"/>
                </a:lnTo>
                <a:lnTo>
                  <a:pt x="5487400" y="6866810"/>
                </a:lnTo>
                <a:lnTo>
                  <a:pt x="4649980" y="6866810"/>
                </a:lnTo>
                <a:lnTo>
                  <a:pt x="4649980" y="5505639"/>
                </a:lnTo>
                <a:lnTo>
                  <a:pt x="3691050" y="5505639"/>
                </a:lnTo>
                <a:lnTo>
                  <a:pt x="3691050" y="6087035"/>
                </a:lnTo>
                <a:lnTo>
                  <a:pt x="2776766" y="6087035"/>
                </a:lnTo>
                <a:lnTo>
                  <a:pt x="2776766" y="6866810"/>
                </a:lnTo>
                <a:lnTo>
                  <a:pt x="1851727" y="6866810"/>
                </a:lnTo>
                <a:lnTo>
                  <a:pt x="1851727" y="6087035"/>
                </a:lnTo>
                <a:lnTo>
                  <a:pt x="905749" y="6087035"/>
                </a:lnTo>
                <a:lnTo>
                  <a:pt x="905749" y="5102343"/>
                </a:lnTo>
                <a:lnTo>
                  <a:pt x="0" y="5102343"/>
                </a:lnTo>
                <a:lnTo>
                  <a:pt x="0" y="528420"/>
                </a:lnTo>
                <a:lnTo>
                  <a:pt x="892796" y="528420"/>
                </a:lnTo>
                <a:lnTo>
                  <a:pt x="892796" y="1941196"/>
                </a:lnTo>
                <a:lnTo>
                  <a:pt x="1851727" y="1941196"/>
                </a:lnTo>
                <a:close/>
              </a:path>
            </a:pathLst>
          </a:custGeom>
          <a:gradFill>
            <a:gsLst>
              <a:gs pos="0">
                <a:srgbClr val="01023B">
                  <a:alpha val="50000"/>
                </a:srgbClr>
              </a:gs>
              <a:gs pos="100000">
                <a:srgbClr val="E99757">
                  <a:alpha val="50000"/>
                </a:srgbClr>
              </a:gs>
              <a:gs pos="50000">
                <a:srgbClr val="A53F52">
                  <a:alpha val="5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Title 11">
            <a:extLst>
              <a:ext uri="{FF2B5EF4-FFF2-40B4-BE49-F238E27FC236}">
                <a16:creationId xmlns:a16="http://schemas.microsoft.com/office/drawing/2014/main" id="{50AEA731-C7D0-4A0E-B871-4F369D8BEAC5}"/>
              </a:ext>
            </a:extLst>
          </p:cNvPr>
          <p:cNvSpPr>
            <a:spLocks noGrp="1"/>
          </p:cNvSpPr>
          <p:nvPr>
            <p:ph type="title"/>
          </p:nvPr>
        </p:nvSpPr>
        <p:spPr/>
        <p:txBody>
          <a:bodyPr/>
          <a:lstStyle/>
          <a:p>
            <a:r>
              <a:rPr lang="en-US" dirty="0" err="1"/>
              <a:t>OverView</a:t>
            </a:r>
            <a:r>
              <a:rPr lang="en-US" dirty="0"/>
              <a:t> &amp; </a:t>
            </a:r>
            <a:r>
              <a:rPr lang="en-US" dirty="0" err="1"/>
              <a:t>ORIGIn</a:t>
            </a:r>
            <a:endParaRPr lang="en-US" dirty="0"/>
          </a:p>
        </p:txBody>
      </p:sp>
      <p:sp>
        <p:nvSpPr>
          <p:cNvPr id="14" name="Text Placeholder 13">
            <a:extLst>
              <a:ext uri="{FF2B5EF4-FFF2-40B4-BE49-F238E27FC236}">
                <a16:creationId xmlns:a16="http://schemas.microsoft.com/office/drawing/2014/main" id="{4A4D6BAE-677F-4450-AE14-AD8224A4660A}"/>
              </a:ext>
            </a:extLst>
          </p:cNvPr>
          <p:cNvSpPr>
            <a:spLocks noGrp="1"/>
          </p:cNvSpPr>
          <p:nvPr>
            <p:ph type="body" idx="13"/>
          </p:nvPr>
        </p:nvSpPr>
        <p:spPr/>
        <p:txBody>
          <a:bodyPr>
            <a:normAutofit fontScale="85000" lnSpcReduction="20000"/>
          </a:bodyPr>
          <a:lstStyle/>
          <a:p>
            <a:r>
              <a:rPr lang="en-US" dirty="0"/>
              <a:t>Company: YAPILY</a:t>
            </a:r>
          </a:p>
        </p:txBody>
      </p:sp>
      <p:sp>
        <p:nvSpPr>
          <p:cNvPr id="13" name="Content Placeholder 12">
            <a:extLst>
              <a:ext uri="{FF2B5EF4-FFF2-40B4-BE49-F238E27FC236}">
                <a16:creationId xmlns:a16="http://schemas.microsoft.com/office/drawing/2014/main" id="{A4E49AC7-7A73-4B51-BDF6-EABA3162F4B7}"/>
              </a:ext>
            </a:extLst>
          </p:cNvPr>
          <p:cNvSpPr>
            <a:spLocks noGrp="1"/>
          </p:cNvSpPr>
          <p:nvPr>
            <p:ph idx="1"/>
          </p:nvPr>
        </p:nvSpPr>
        <p:spPr>
          <a:xfrm>
            <a:off x="7792279" y="1625512"/>
            <a:ext cx="4018722" cy="4867364"/>
          </a:xfrm>
        </p:spPr>
        <p:txBody>
          <a:bodyPr>
            <a:normAutofit/>
          </a:bodyPr>
          <a:lstStyle/>
          <a:p>
            <a:r>
              <a:rPr lang="en-US" sz="1500" dirty="0"/>
              <a:t>Founded in mid-2017 by Stefano </a:t>
            </a:r>
            <a:r>
              <a:rPr lang="en-US" sz="1500" dirty="0" err="1"/>
              <a:t>Vaccino</a:t>
            </a:r>
            <a:endParaRPr lang="en-US" sz="1500" dirty="0"/>
          </a:p>
          <a:p>
            <a:r>
              <a:rPr lang="en-US" sz="1500" dirty="0"/>
              <a:t>Provides Open Banking API to help financial service providers to communicate with banks.</a:t>
            </a:r>
          </a:p>
          <a:p>
            <a:r>
              <a:rPr lang="en-US" sz="1500" dirty="0"/>
              <a:t>Raised $5.4 Million in exchange for equity stake in the company.</a:t>
            </a:r>
          </a:p>
          <a:p>
            <a:r>
              <a:rPr lang="en-US" sz="1500" dirty="0"/>
              <a:t>Funded by HV Holtzbrinck Ventures and </a:t>
            </a:r>
            <a:r>
              <a:rPr lang="en-US" sz="1500" dirty="0" err="1"/>
              <a:t>LocalGlobal</a:t>
            </a:r>
            <a:r>
              <a:rPr lang="en-US" sz="1500" dirty="0"/>
              <a:t>.</a:t>
            </a:r>
          </a:p>
          <a:p>
            <a:r>
              <a:rPr lang="en-US" sz="1500" dirty="0"/>
              <a:t>Other investors are </a:t>
            </a:r>
            <a:r>
              <a:rPr lang="en-US" sz="1500" dirty="0" err="1"/>
              <a:t>Taavet</a:t>
            </a:r>
            <a:r>
              <a:rPr lang="en-US" sz="1500" dirty="0"/>
              <a:t> </a:t>
            </a:r>
            <a:r>
              <a:rPr lang="en-US" sz="1500" dirty="0" err="1"/>
              <a:t>Hinrikus</a:t>
            </a:r>
            <a:r>
              <a:rPr lang="en-US" sz="1500" dirty="0"/>
              <a:t> (Co-founder of </a:t>
            </a:r>
            <a:r>
              <a:rPr lang="en-US" sz="1500" dirty="0" err="1"/>
              <a:t>TransferWire</a:t>
            </a:r>
            <a:r>
              <a:rPr lang="en-US" sz="1500" dirty="0"/>
              <a:t>), Ott </a:t>
            </a:r>
            <a:r>
              <a:rPr lang="en-US" sz="1500" dirty="0" err="1"/>
              <a:t>Kaukver</a:t>
            </a:r>
            <a:r>
              <a:rPr lang="en-US" sz="1500" dirty="0"/>
              <a:t>(CTO of </a:t>
            </a:r>
            <a:r>
              <a:rPr lang="en-US" sz="1500" dirty="0" err="1"/>
              <a:t>Twillo</a:t>
            </a:r>
            <a:r>
              <a:rPr lang="en-US" sz="1500" dirty="0"/>
              <a:t>) and Roberto Nicastro (ex-deputy CEO of UniCredit)</a:t>
            </a:r>
          </a:p>
          <a:p>
            <a:r>
              <a:rPr lang="en-US" sz="1500" dirty="0"/>
              <a:t>Provides secure API framework to initiate payments and access bank </a:t>
            </a:r>
            <a:r>
              <a:rPr lang="en-US" sz="1500" dirty="0" err="1"/>
              <a:t>informations</a:t>
            </a:r>
            <a:r>
              <a:rPr lang="en-US" sz="1500" dirty="0"/>
              <a:t>.</a:t>
            </a:r>
          </a:p>
          <a:p>
            <a:endParaRPr lang="en-US" sz="1500" dirty="0"/>
          </a:p>
          <a:p>
            <a:pPr marL="0" indent="0">
              <a:buNone/>
            </a:pPr>
            <a:endParaRPr lang="en-US" sz="1500" dirty="0"/>
          </a:p>
        </p:txBody>
      </p:sp>
      <p:sp>
        <p:nvSpPr>
          <p:cNvPr id="35" name="Slide Number Placeholder 34">
            <a:extLst>
              <a:ext uri="{FF2B5EF4-FFF2-40B4-BE49-F238E27FC236}">
                <a16:creationId xmlns:a16="http://schemas.microsoft.com/office/drawing/2014/main" id="{2DD84183-8918-4B86-8418-5094E7C47E67}"/>
              </a:ext>
            </a:extLst>
          </p:cNvPr>
          <p:cNvSpPr>
            <a:spLocks noGrp="1"/>
          </p:cNvSpPr>
          <p:nvPr>
            <p:ph type="sldNum" sz="quarter" idx="4"/>
          </p:nvPr>
        </p:nvSpPr>
        <p:spPr/>
        <p:txBody>
          <a:bodyPr/>
          <a:lstStyle/>
          <a:p>
            <a:fld id="{8C2E478F-E849-4A8C-AF1F-CBCC78A7CBFA}" type="slidenum">
              <a:rPr lang="en-US" smtClean="0"/>
              <a:t>3</a:t>
            </a:fld>
            <a:endParaRPr lang="en-US" dirty="0"/>
          </a:p>
        </p:txBody>
      </p:sp>
    </p:spTree>
    <p:extLst>
      <p:ext uri="{BB962C8B-B14F-4D97-AF65-F5344CB8AC3E}">
        <p14:creationId xmlns:p14="http://schemas.microsoft.com/office/powerpoint/2010/main" val="2720361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5534194-745D-4888-BF16-6C09F65EA484}"/>
              </a:ext>
            </a:extLst>
          </p:cNvPr>
          <p:cNvSpPr>
            <a:spLocks noGrp="1"/>
          </p:cNvSpPr>
          <p:nvPr>
            <p:ph type="title"/>
          </p:nvPr>
        </p:nvSpPr>
        <p:spPr/>
        <p:txBody>
          <a:bodyPr anchor="ctr"/>
          <a:lstStyle/>
          <a:p>
            <a:r>
              <a:rPr lang="en-US" b="1" dirty="0"/>
              <a:t>Business Activities</a:t>
            </a:r>
            <a:endParaRPr lang="en-US" dirty="0"/>
          </a:p>
        </p:txBody>
      </p:sp>
      <p:sp>
        <p:nvSpPr>
          <p:cNvPr id="4" name="Text Placeholder 3">
            <a:extLst>
              <a:ext uri="{FF2B5EF4-FFF2-40B4-BE49-F238E27FC236}">
                <a16:creationId xmlns:a16="http://schemas.microsoft.com/office/drawing/2014/main" id="{CC409A73-2FDB-4725-9558-77B4ACF929B3}"/>
              </a:ext>
            </a:extLst>
          </p:cNvPr>
          <p:cNvSpPr>
            <a:spLocks noGrp="1"/>
          </p:cNvSpPr>
          <p:nvPr>
            <p:ph type="body" idx="1"/>
          </p:nvPr>
        </p:nvSpPr>
        <p:spPr/>
        <p:txBody>
          <a:bodyPr>
            <a:normAutofit/>
          </a:bodyPr>
          <a:lstStyle/>
          <a:p>
            <a:r>
              <a:rPr lang="en-US" dirty="0"/>
              <a:t>Origin</a:t>
            </a:r>
          </a:p>
        </p:txBody>
      </p:sp>
      <p:sp>
        <p:nvSpPr>
          <p:cNvPr id="5" name="Content Placeholder 4">
            <a:extLst>
              <a:ext uri="{FF2B5EF4-FFF2-40B4-BE49-F238E27FC236}">
                <a16:creationId xmlns:a16="http://schemas.microsoft.com/office/drawing/2014/main" id="{56D0F54D-A602-4D35-8BE1-6B9BE8078989}"/>
              </a:ext>
            </a:extLst>
          </p:cNvPr>
          <p:cNvSpPr>
            <a:spLocks noGrp="1"/>
          </p:cNvSpPr>
          <p:nvPr>
            <p:ph sz="half" idx="2"/>
          </p:nvPr>
        </p:nvSpPr>
        <p:spPr/>
        <p:txBody>
          <a:bodyPr>
            <a:normAutofit fontScale="92500" lnSpcReduction="20000"/>
          </a:bodyPr>
          <a:lstStyle/>
          <a:p>
            <a:r>
              <a:rPr lang="en-US" dirty="0"/>
              <a:t>EU created an objective to provide unified payment so all local and international non-cash transactions can be handled with ease.</a:t>
            </a:r>
          </a:p>
          <a:p>
            <a:r>
              <a:rPr lang="en-US" dirty="0"/>
              <a:t>Open Banking Working Group (OBWG) publish The Open Banking Standard. It provides guidelines on how to create, share and consume open banking data. </a:t>
            </a:r>
          </a:p>
          <a:p>
            <a:r>
              <a:rPr lang="en-US" dirty="0"/>
              <a:t>As the regulations made it easier for third parties to provide new services by accessing customer bank information, services like One-click-away has become easier and efficient. </a:t>
            </a:r>
          </a:p>
          <a:p>
            <a:r>
              <a:rPr lang="en-US" dirty="0"/>
              <a:t>In January 2018 EU implemented Payment Service Directive 2 or PSD2, which mandates banks provide user financial data.</a:t>
            </a:r>
          </a:p>
          <a:p>
            <a:endParaRPr lang="en-US" dirty="0"/>
          </a:p>
        </p:txBody>
      </p:sp>
      <p:sp>
        <p:nvSpPr>
          <p:cNvPr id="6" name="Text Placeholder 5">
            <a:extLst>
              <a:ext uri="{FF2B5EF4-FFF2-40B4-BE49-F238E27FC236}">
                <a16:creationId xmlns:a16="http://schemas.microsoft.com/office/drawing/2014/main" id="{5FBB0776-0624-4A97-8BD3-03CF602288BA}"/>
              </a:ext>
            </a:extLst>
          </p:cNvPr>
          <p:cNvSpPr>
            <a:spLocks noGrp="1"/>
          </p:cNvSpPr>
          <p:nvPr>
            <p:ph type="body" sz="quarter" idx="3"/>
          </p:nvPr>
        </p:nvSpPr>
        <p:spPr/>
        <p:txBody>
          <a:bodyPr>
            <a:normAutofit/>
          </a:bodyPr>
          <a:lstStyle/>
          <a:p>
            <a:r>
              <a:rPr lang="en-US" dirty="0" err="1"/>
              <a:t>Yapily</a:t>
            </a:r>
            <a:endParaRPr lang="en-US" dirty="0"/>
          </a:p>
        </p:txBody>
      </p:sp>
      <p:sp>
        <p:nvSpPr>
          <p:cNvPr id="7" name="Content Placeholder 6">
            <a:extLst>
              <a:ext uri="{FF2B5EF4-FFF2-40B4-BE49-F238E27FC236}">
                <a16:creationId xmlns:a16="http://schemas.microsoft.com/office/drawing/2014/main" id="{EFFBC808-1837-4C36-BFF0-135B8C1042A2}"/>
              </a:ext>
            </a:extLst>
          </p:cNvPr>
          <p:cNvSpPr>
            <a:spLocks noGrp="1"/>
          </p:cNvSpPr>
          <p:nvPr>
            <p:ph sz="quarter" idx="4"/>
          </p:nvPr>
        </p:nvSpPr>
        <p:spPr/>
        <p:txBody>
          <a:bodyPr>
            <a:normAutofit/>
          </a:bodyPr>
          <a:lstStyle/>
          <a:p>
            <a:r>
              <a:rPr lang="en-US" dirty="0"/>
              <a:t>Allow service providers to connect to their banks for both data access and to make payments through a secure single API.</a:t>
            </a:r>
          </a:p>
          <a:p>
            <a:r>
              <a:rPr lang="en-US" dirty="0"/>
              <a:t>Wants to position as a technology enabler by providing tools that an enterprise needs to easily manage their connectivity layer.</a:t>
            </a:r>
          </a:p>
          <a:p>
            <a:r>
              <a:rPr lang="en-US" dirty="0"/>
              <a:t>Uses technologies like Python, Node.js, Java, JSON</a:t>
            </a:r>
          </a:p>
          <a:p>
            <a:r>
              <a:rPr lang="en-US" dirty="0"/>
              <a:t>Supports Basic HTTP Authentication and Token based Authentication</a:t>
            </a:r>
          </a:p>
          <a:p>
            <a:endParaRPr lang="en-US" dirty="0"/>
          </a:p>
        </p:txBody>
      </p:sp>
      <p:sp>
        <p:nvSpPr>
          <p:cNvPr id="8" name="Slide Number Placeholder 7">
            <a:extLst>
              <a:ext uri="{FF2B5EF4-FFF2-40B4-BE49-F238E27FC236}">
                <a16:creationId xmlns:a16="http://schemas.microsoft.com/office/drawing/2014/main" id="{84A4C0E3-E146-49BF-804D-D369F89E8F2A}"/>
              </a:ext>
            </a:extLst>
          </p:cNvPr>
          <p:cNvSpPr>
            <a:spLocks noGrp="1"/>
          </p:cNvSpPr>
          <p:nvPr>
            <p:ph type="sldNum" sz="quarter" idx="12"/>
          </p:nvPr>
        </p:nvSpPr>
        <p:spPr/>
        <p:txBody>
          <a:bodyPr/>
          <a:lstStyle/>
          <a:p>
            <a:fld id="{8C2E478F-E849-4A8C-AF1F-CBCC78A7CBFA}" type="slidenum">
              <a:rPr lang="en-US" smtClean="0"/>
              <a:t>4</a:t>
            </a:fld>
            <a:endParaRPr lang="en-US" dirty="0"/>
          </a:p>
        </p:txBody>
      </p:sp>
    </p:spTree>
    <p:extLst>
      <p:ext uri="{BB962C8B-B14F-4D97-AF65-F5344CB8AC3E}">
        <p14:creationId xmlns:p14="http://schemas.microsoft.com/office/powerpoint/2010/main" val="1619265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ADB54-3897-4872-B9B3-1888BB60FDFF}"/>
              </a:ext>
            </a:extLst>
          </p:cNvPr>
          <p:cNvSpPr>
            <a:spLocks noGrp="1"/>
          </p:cNvSpPr>
          <p:nvPr>
            <p:ph type="title"/>
          </p:nvPr>
        </p:nvSpPr>
        <p:spPr/>
        <p:txBody>
          <a:bodyPr/>
          <a:lstStyle/>
          <a:p>
            <a:r>
              <a:rPr lang="en-US" dirty="0"/>
              <a:t>Landscape</a:t>
            </a:r>
          </a:p>
        </p:txBody>
      </p:sp>
      <p:sp>
        <p:nvSpPr>
          <p:cNvPr id="12" name="Slide Number Placeholder 11">
            <a:extLst>
              <a:ext uri="{FF2B5EF4-FFF2-40B4-BE49-F238E27FC236}">
                <a16:creationId xmlns:a16="http://schemas.microsoft.com/office/drawing/2014/main" id="{DB99AAA1-CDF9-4450-96FC-E7E2C3AACBFE}"/>
              </a:ext>
            </a:extLst>
          </p:cNvPr>
          <p:cNvSpPr>
            <a:spLocks noGrp="1"/>
          </p:cNvSpPr>
          <p:nvPr>
            <p:ph type="sldNum" sz="quarter" idx="12"/>
          </p:nvPr>
        </p:nvSpPr>
        <p:spPr/>
        <p:txBody>
          <a:bodyPr/>
          <a:lstStyle/>
          <a:p>
            <a:fld id="{8C2E478F-E849-4A8C-AF1F-CBCC78A7CBFA}" type="slidenum">
              <a:rPr lang="en-US" smtClean="0"/>
              <a:t>5</a:t>
            </a:fld>
            <a:endParaRPr lang="en-US" dirty="0"/>
          </a:p>
        </p:txBody>
      </p:sp>
      <p:pic>
        <p:nvPicPr>
          <p:cNvPr id="11" name="Content Placeholder 10">
            <a:extLst>
              <a:ext uri="{FF2B5EF4-FFF2-40B4-BE49-F238E27FC236}">
                <a16:creationId xmlns:a16="http://schemas.microsoft.com/office/drawing/2014/main" id="{920B4309-16EE-462E-BDA2-639E0EBD08CC}"/>
              </a:ext>
            </a:extLst>
          </p:cNvPr>
          <p:cNvPicPr>
            <a:picLocks noGrp="1" noChangeAspect="1"/>
          </p:cNvPicPr>
          <p:nvPr>
            <p:ph sz="half" idx="1"/>
          </p:nvPr>
        </p:nvPicPr>
        <p:blipFill>
          <a:blip r:embed="rId2"/>
          <a:stretch>
            <a:fillRect/>
          </a:stretch>
        </p:blipFill>
        <p:spPr>
          <a:xfrm>
            <a:off x="595313" y="2543969"/>
            <a:ext cx="5181600" cy="2914650"/>
          </a:xfrm>
        </p:spPr>
      </p:pic>
      <p:pic>
        <p:nvPicPr>
          <p:cNvPr id="15" name="Content Placeholder 14">
            <a:extLst>
              <a:ext uri="{FF2B5EF4-FFF2-40B4-BE49-F238E27FC236}">
                <a16:creationId xmlns:a16="http://schemas.microsoft.com/office/drawing/2014/main" id="{B767BDB9-A478-48E4-ABD4-56D397B5AD8A}"/>
              </a:ext>
            </a:extLst>
          </p:cNvPr>
          <p:cNvPicPr>
            <a:picLocks noGrp="1" noChangeAspect="1"/>
          </p:cNvPicPr>
          <p:nvPr>
            <p:ph sz="half" idx="2"/>
          </p:nvPr>
        </p:nvPicPr>
        <p:blipFill>
          <a:blip r:embed="rId3"/>
          <a:stretch>
            <a:fillRect/>
          </a:stretch>
        </p:blipFill>
        <p:spPr>
          <a:xfrm>
            <a:off x="6415088" y="1985023"/>
            <a:ext cx="5181600" cy="4032542"/>
          </a:xfrm>
        </p:spPr>
      </p:pic>
    </p:spTree>
    <p:extLst>
      <p:ext uri="{BB962C8B-B14F-4D97-AF65-F5344CB8AC3E}">
        <p14:creationId xmlns:p14="http://schemas.microsoft.com/office/powerpoint/2010/main" val="8694704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4D671F4D-9614-41E9-BA0C-7977DEBBBBB3}"/>
              </a:ext>
            </a:extLst>
          </p:cNvPr>
          <p:cNvSpPr>
            <a:spLocks noGrp="1"/>
          </p:cNvSpPr>
          <p:nvPr>
            <p:ph type="title"/>
          </p:nvPr>
        </p:nvSpPr>
        <p:spPr/>
        <p:txBody>
          <a:bodyPr/>
          <a:lstStyle/>
          <a:p>
            <a:pPr algn="ctr"/>
            <a:r>
              <a:rPr lang="en-US" dirty="0"/>
              <a:t>Landscape</a:t>
            </a:r>
          </a:p>
        </p:txBody>
      </p:sp>
      <p:sp>
        <p:nvSpPr>
          <p:cNvPr id="11" name="Slide Number Placeholder 10">
            <a:extLst>
              <a:ext uri="{FF2B5EF4-FFF2-40B4-BE49-F238E27FC236}">
                <a16:creationId xmlns:a16="http://schemas.microsoft.com/office/drawing/2014/main" id="{FB23516F-5305-41EC-8F71-A0D9ED5726E8}"/>
              </a:ext>
            </a:extLst>
          </p:cNvPr>
          <p:cNvSpPr>
            <a:spLocks noGrp="1"/>
          </p:cNvSpPr>
          <p:nvPr>
            <p:ph type="sldNum" sz="quarter" idx="12"/>
          </p:nvPr>
        </p:nvSpPr>
        <p:spPr/>
        <p:txBody>
          <a:bodyPr/>
          <a:lstStyle/>
          <a:p>
            <a:fld id="{8C2E478F-E849-4A8C-AF1F-CBCC78A7CBFA}" type="slidenum">
              <a:rPr lang="en-US" smtClean="0"/>
              <a:t>6</a:t>
            </a:fld>
            <a:endParaRPr lang="en-US" dirty="0"/>
          </a:p>
        </p:txBody>
      </p:sp>
      <p:pic>
        <p:nvPicPr>
          <p:cNvPr id="4" name="Content Placeholder 3">
            <a:extLst>
              <a:ext uri="{FF2B5EF4-FFF2-40B4-BE49-F238E27FC236}">
                <a16:creationId xmlns:a16="http://schemas.microsoft.com/office/drawing/2014/main" id="{DDFDEAE5-3B25-414C-A3F1-6B357E82D771}"/>
              </a:ext>
            </a:extLst>
          </p:cNvPr>
          <p:cNvPicPr>
            <a:picLocks noGrp="1" noChangeAspect="1"/>
          </p:cNvPicPr>
          <p:nvPr>
            <p:ph sz="half" idx="1"/>
          </p:nvPr>
        </p:nvPicPr>
        <p:blipFill>
          <a:blip r:embed="rId2"/>
          <a:stretch>
            <a:fillRect/>
          </a:stretch>
        </p:blipFill>
        <p:spPr>
          <a:xfrm>
            <a:off x="595313" y="1861765"/>
            <a:ext cx="5181600" cy="4279057"/>
          </a:xfrm>
        </p:spPr>
      </p:pic>
      <p:sp>
        <p:nvSpPr>
          <p:cNvPr id="8" name="TextBox 7">
            <a:extLst>
              <a:ext uri="{FF2B5EF4-FFF2-40B4-BE49-F238E27FC236}">
                <a16:creationId xmlns:a16="http://schemas.microsoft.com/office/drawing/2014/main" id="{459FC701-FF2A-466E-A43D-53887B5E3E22}"/>
              </a:ext>
            </a:extLst>
          </p:cNvPr>
          <p:cNvSpPr txBox="1"/>
          <p:nvPr/>
        </p:nvSpPr>
        <p:spPr>
          <a:xfrm>
            <a:off x="6385125" y="1457814"/>
            <a:ext cx="2821577" cy="369332"/>
          </a:xfrm>
          <a:prstGeom prst="rect">
            <a:avLst/>
          </a:prstGeom>
          <a:noFill/>
        </p:spPr>
        <p:txBody>
          <a:bodyPr wrap="square" rtlCol="0">
            <a:spAutoFit/>
          </a:bodyPr>
          <a:lstStyle/>
          <a:p>
            <a:r>
              <a:rPr lang="en-US" dirty="0"/>
              <a:t>Other competitors</a:t>
            </a:r>
          </a:p>
        </p:txBody>
      </p:sp>
      <p:sp>
        <p:nvSpPr>
          <p:cNvPr id="9" name="TextBox 8">
            <a:extLst>
              <a:ext uri="{FF2B5EF4-FFF2-40B4-BE49-F238E27FC236}">
                <a16:creationId xmlns:a16="http://schemas.microsoft.com/office/drawing/2014/main" id="{A945E5C5-6BEA-401A-ADB6-BD375F40D467}"/>
              </a:ext>
            </a:extLst>
          </p:cNvPr>
          <p:cNvSpPr txBox="1"/>
          <p:nvPr/>
        </p:nvSpPr>
        <p:spPr>
          <a:xfrm>
            <a:off x="6453052" y="1861765"/>
            <a:ext cx="2879054" cy="1477328"/>
          </a:xfrm>
          <a:prstGeom prst="rect">
            <a:avLst/>
          </a:prstGeom>
          <a:noFill/>
        </p:spPr>
        <p:txBody>
          <a:bodyPr wrap="square" rtlCol="0">
            <a:spAutoFit/>
          </a:bodyPr>
          <a:lstStyle/>
          <a:p>
            <a:pPr marL="285750" indent="-285750">
              <a:buFont typeface="Arial" panose="020B0604020202020204" pitchFamily="34" charset="0"/>
              <a:buChar char="•"/>
            </a:pPr>
            <a:r>
              <a:rPr lang="en-US" dirty="0"/>
              <a:t>Plaid</a:t>
            </a:r>
          </a:p>
          <a:p>
            <a:pPr marL="285750" indent="-285750">
              <a:buFont typeface="Arial" panose="020B0604020202020204" pitchFamily="34" charset="0"/>
              <a:buChar char="•"/>
            </a:pPr>
            <a:r>
              <a:rPr lang="en-US" dirty="0" err="1"/>
              <a:t>Tink</a:t>
            </a:r>
            <a:endParaRPr lang="en-US" dirty="0"/>
          </a:p>
          <a:p>
            <a:pPr marL="285750" indent="-285750">
              <a:buFont typeface="Arial" panose="020B0604020202020204" pitchFamily="34" charset="0"/>
              <a:buChar char="•"/>
            </a:pPr>
            <a:r>
              <a:rPr lang="en-US" dirty="0"/>
              <a:t>MX – Fintech Product</a:t>
            </a:r>
          </a:p>
          <a:p>
            <a:pPr marL="285750" indent="-285750">
              <a:buFont typeface="Arial" panose="020B0604020202020204" pitchFamily="34" charset="0"/>
              <a:buChar char="•"/>
            </a:pPr>
            <a:r>
              <a:rPr lang="en-US" dirty="0" err="1"/>
              <a:t>Utrust</a:t>
            </a:r>
            <a:endParaRPr lang="en-US" dirty="0"/>
          </a:p>
          <a:p>
            <a:pPr marL="285750" indent="-285750">
              <a:buFont typeface="Arial" panose="020B0604020202020204" pitchFamily="34" charset="0"/>
              <a:buChar char="•"/>
            </a:pPr>
            <a:r>
              <a:rPr lang="en-US" dirty="0" err="1"/>
              <a:t>HaveLife</a:t>
            </a:r>
            <a:r>
              <a:rPr lang="en-US" dirty="0"/>
              <a:t> Insurance</a:t>
            </a:r>
          </a:p>
        </p:txBody>
      </p:sp>
    </p:spTree>
    <p:extLst>
      <p:ext uri="{BB962C8B-B14F-4D97-AF65-F5344CB8AC3E}">
        <p14:creationId xmlns:p14="http://schemas.microsoft.com/office/powerpoint/2010/main" val="27790956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7A96E-CAAD-497C-A1B7-6805F8FC3839}"/>
              </a:ext>
            </a:extLst>
          </p:cNvPr>
          <p:cNvSpPr>
            <a:spLocks noGrp="1"/>
          </p:cNvSpPr>
          <p:nvPr>
            <p:ph type="title"/>
          </p:nvPr>
        </p:nvSpPr>
        <p:spPr/>
        <p:txBody>
          <a:bodyPr/>
          <a:lstStyle/>
          <a:p>
            <a:r>
              <a:rPr lang="en-US" dirty="0"/>
              <a:t>Results</a:t>
            </a:r>
          </a:p>
        </p:txBody>
      </p:sp>
      <p:sp>
        <p:nvSpPr>
          <p:cNvPr id="3" name="Slide Number Placeholder 2">
            <a:extLst>
              <a:ext uri="{FF2B5EF4-FFF2-40B4-BE49-F238E27FC236}">
                <a16:creationId xmlns:a16="http://schemas.microsoft.com/office/drawing/2014/main" id="{024B7D50-D4F5-4BE2-AE2E-1A8B803CFF44}"/>
              </a:ext>
            </a:extLst>
          </p:cNvPr>
          <p:cNvSpPr>
            <a:spLocks noGrp="1"/>
          </p:cNvSpPr>
          <p:nvPr>
            <p:ph type="sldNum" sz="quarter" idx="12"/>
          </p:nvPr>
        </p:nvSpPr>
        <p:spPr/>
        <p:txBody>
          <a:bodyPr/>
          <a:lstStyle/>
          <a:p>
            <a:fld id="{8C2E478F-E849-4A8C-AF1F-CBCC78A7CBFA}" type="slidenum">
              <a:rPr lang="en-US" smtClean="0"/>
              <a:t>7</a:t>
            </a:fld>
            <a:endParaRPr lang="en-US" dirty="0"/>
          </a:p>
        </p:txBody>
      </p:sp>
      <p:sp>
        <p:nvSpPr>
          <p:cNvPr id="4" name="Content Placeholder 3">
            <a:extLst>
              <a:ext uri="{FF2B5EF4-FFF2-40B4-BE49-F238E27FC236}">
                <a16:creationId xmlns:a16="http://schemas.microsoft.com/office/drawing/2014/main" id="{204881F8-AB1F-44E5-9307-A9EAC30A418C}"/>
              </a:ext>
            </a:extLst>
          </p:cNvPr>
          <p:cNvSpPr>
            <a:spLocks noGrp="1"/>
          </p:cNvSpPr>
          <p:nvPr>
            <p:ph sz="half" idx="1"/>
          </p:nvPr>
        </p:nvSpPr>
        <p:spPr/>
        <p:txBody>
          <a:bodyPr/>
          <a:lstStyle/>
          <a:p>
            <a:r>
              <a:rPr lang="en-US" dirty="0" err="1"/>
              <a:t>Yapily</a:t>
            </a:r>
            <a:r>
              <a:rPr lang="en-US" dirty="0"/>
              <a:t> supports 35 biggest bank in EU.</a:t>
            </a:r>
          </a:p>
          <a:p>
            <a:r>
              <a:rPr lang="en-US" dirty="0"/>
              <a:t>Equivalent to 250 million bank accounts.</a:t>
            </a:r>
          </a:p>
          <a:p>
            <a:r>
              <a:rPr lang="en-US" dirty="0"/>
              <a:t>Planning to connect to 536 more banks as they expose their APIs adhering to EU’s PSD2 legislation.</a:t>
            </a:r>
          </a:p>
          <a:p>
            <a:endParaRPr lang="en-US" dirty="0"/>
          </a:p>
        </p:txBody>
      </p:sp>
      <p:pic>
        <p:nvPicPr>
          <p:cNvPr id="7" name="Content Placeholder 6">
            <a:extLst>
              <a:ext uri="{FF2B5EF4-FFF2-40B4-BE49-F238E27FC236}">
                <a16:creationId xmlns:a16="http://schemas.microsoft.com/office/drawing/2014/main" id="{A6F49083-694C-4DEE-BB23-923B6B36F9FF}"/>
              </a:ext>
            </a:extLst>
          </p:cNvPr>
          <p:cNvPicPr>
            <a:picLocks noGrp="1" noChangeAspect="1"/>
          </p:cNvPicPr>
          <p:nvPr>
            <p:ph sz="half" idx="2"/>
          </p:nvPr>
        </p:nvPicPr>
        <p:blipFill>
          <a:blip r:embed="rId2"/>
          <a:stretch>
            <a:fillRect/>
          </a:stretch>
        </p:blipFill>
        <p:spPr>
          <a:xfrm>
            <a:off x="6166575" y="2525795"/>
            <a:ext cx="5967278" cy="2249986"/>
          </a:xfrm>
        </p:spPr>
      </p:pic>
      <p:sp>
        <p:nvSpPr>
          <p:cNvPr id="19" name="TextBox 18">
            <a:extLst>
              <a:ext uri="{FF2B5EF4-FFF2-40B4-BE49-F238E27FC236}">
                <a16:creationId xmlns:a16="http://schemas.microsoft.com/office/drawing/2014/main" id="{668BA168-D331-42EC-9EBF-16E263271152}"/>
              </a:ext>
            </a:extLst>
          </p:cNvPr>
          <p:cNvSpPr txBox="1"/>
          <p:nvPr/>
        </p:nvSpPr>
        <p:spPr>
          <a:xfrm>
            <a:off x="6347956" y="1637618"/>
            <a:ext cx="4645744" cy="646331"/>
          </a:xfrm>
          <a:prstGeom prst="rect">
            <a:avLst/>
          </a:prstGeom>
          <a:noFill/>
        </p:spPr>
        <p:txBody>
          <a:bodyPr wrap="square" rtlCol="0">
            <a:spAutoFit/>
          </a:bodyPr>
          <a:lstStyle/>
          <a:p>
            <a:r>
              <a:rPr lang="en-US" dirty="0"/>
              <a:t>A Few metrics used by companies to determine their performance</a:t>
            </a:r>
          </a:p>
        </p:txBody>
      </p:sp>
    </p:spTree>
    <p:extLst>
      <p:ext uri="{BB962C8B-B14F-4D97-AF65-F5344CB8AC3E}">
        <p14:creationId xmlns:p14="http://schemas.microsoft.com/office/powerpoint/2010/main" val="41207303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39146FA-22BA-4615-AF3C-20178B292837}"/>
              </a:ext>
            </a:extLst>
          </p:cNvPr>
          <p:cNvSpPr>
            <a:spLocks noGrp="1"/>
          </p:cNvSpPr>
          <p:nvPr>
            <p:ph type="sldNum" sz="quarter" idx="12"/>
          </p:nvPr>
        </p:nvSpPr>
        <p:spPr/>
        <p:txBody>
          <a:bodyPr/>
          <a:lstStyle/>
          <a:p>
            <a:fld id="{8C2E478F-E849-4A8C-AF1F-CBCC78A7CBFA}" type="slidenum">
              <a:rPr lang="en-US" smtClean="0"/>
              <a:t>8</a:t>
            </a:fld>
            <a:endParaRPr lang="en-US" dirty="0"/>
          </a:p>
        </p:txBody>
      </p:sp>
      <p:sp>
        <p:nvSpPr>
          <p:cNvPr id="3" name="Title 2">
            <a:extLst>
              <a:ext uri="{FF2B5EF4-FFF2-40B4-BE49-F238E27FC236}">
                <a16:creationId xmlns:a16="http://schemas.microsoft.com/office/drawing/2014/main" id="{1C083666-73E2-4693-BD8D-539A004F90CF}"/>
              </a:ext>
            </a:extLst>
          </p:cNvPr>
          <p:cNvSpPr>
            <a:spLocks noGrp="1"/>
          </p:cNvSpPr>
          <p:nvPr>
            <p:ph type="title"/>
          </p:nvPr>
        </p:nvSpPr>
        <p:spPr/>
        <p:txBody>
          <a:bodyPr/>
          <a:lstStyle/>
          <a:p>
            <a:r>
              <a:rPr lang="en-US" dirty="0"/>
              <a:t>Recommendations</a:t>
            </a:r>
          </a:p>
        </p:txBody>
      </p:sp>
      <p:sp>
        <p:nvSpPr>
          <p:cNvPr id="4" name="Content Placeholder 3">
            <a:extLst>
              <a:ext uri="{FF2B5EF4-FFF2-40B4-BE49-F238E27FC236}">
                <a16:creationId xmlns:a16="http://schemas.microsoft.com/office/drawing/2014/main" id="{88A2EC26-B6BC-42B0-AE73-7DFB1ACB432B}"/>
              </a:ext>
            </a:extLst>
          </p:cNvPr>
          <p:cNvSpPr>
            <a:spLocks noGrp="1"/>
          </p:cNvSpPr>
          <p:nvPr>
            <p:ph idx="1"/>
          </p:nvPr>
        </p:nvSpPr>
        <p:spPr/>
        <p:txBody>
          <a:bodyPr/>
          <a:lstStyle/>
          <a:p>
            <a:r>
              <a:rPr lang="en-US" dirty="0"/>
              <a:t>Use Blockchain for secure API calls</a:t>
            </a:r>
          </a:p>
          <a:p>
            <a:r>
              <a:rPr lang="en-US" dirty="0"/>
              <a:t>Using of Blockchain will provide opportunity to use cryptocurrency for non-cash transactions.</a:t>
            </a:r>
          </a:p>
          <a:p>
            <a:r>
              <a:rPr lang="en-US" dirty="0"/>
              <a:t>Use Machine Learning or Artificial Intelligence to provide bots to analyze user’s retrieved data and recommend various financial products.</a:t>
            </a:r>
          </a:p>
        </p:txBody>
      </p:sp>
    </p:spTree>
    <p:extLst>
      <p:ext uri="{BB962C8B-B14F-4D97-AF65-F5344CB8AC3E}">
        <p14:creationId xmlns:p14="http://schemas.microsoft.com/office/powerpoint/2010/main" val="22781397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Placeholder 3" descr="Picture placeholder">
            <a:extLst>
              <a:ext uri="{FF2B5EF4-FFF2-40B4-BE49-F238E27FC236}">
                <a16:creationId xmlns:a16="http://schemas.microsoft.com/office/drawing/2014/main" id="{4D593114-653B-4F83-A72F-17932C080578}"/>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a:stretch>
            <a:fillRect/>
          </a:stretch>
        </p:blipFill>
        <p:spPr/>
      </p:pic>
      <p:sp>
        <p:nvSpPr>
          <p:cNvPr id="5" name="Rectangle 4">
            <a:extLst>
              <a:ext uri="{FF2B5EF4-FFF2-40B4-BE49-F238E27FC236}">
                <a16:creationId xmlns:a16="http://schemas.microsoft.com/office/drawing/2014/main" id="{979F9DAD-F6B0-4ECC-8632-4B5E050986A8}"/>
              </a:ext>
              <a:ext uri="{C183D7F6-B498-43B3-948B-1728B52AA6E4}">
                <adec:decorative xmlns:adec="http://schemas.microsoft.com/office/drawing/2017/decorative" val="1"/>
              </a:ext>
            </a:extLst>
          </p:cNvPr>
          <p:cNvSpPr/>
          <p:nvPr/>
        </p:nvSpPr>
        <p:spPr>
          <a:xfrm>
            <a:off x="0" y="-6507"/>
            <a:ext cx="12192000" cy="6858000"/>
          </a:xfrm>
          <a:prstGeom prst="rect">
            <a:avLst/>
          </a:prstGeom>
          <a:gradFill>
            <a:gsLst>
              <a:gs pos="0">
                <a:srgbClr val="01023B">
                  <a:alpha val="70000"/>
                </a:srgbClr>
              </a:gs>
              <a:gs pos="100000">
                <a:srgbClr val="E99757">
                  <a:lumMod val="97000"/>
                  <a:lumOff val="3000"/>
                  <a:alpha val="70000"/>
                </a:srgbClr>
              </a:gs>
              <a:gs pos="50000">
                <a:srgbClr val="A53F52">
                  <a:alpha val="70000"/>
                </a:srgbClr>
              </a:gs>
            </a:gsLst>
            <a:lin ang="162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F7706BE-EF2E-459C-8778-01DDD354C634}"/>
              </a:ext>
            </a:extLst>
          </p:cNvPr>
          <p:cNvSpPr>
            <a:spLocks noGrp="1"/>
          </p:cNvSpPr>
          <p:nvPr>
            <p:ph type="title"/>
          </p:nvPr>
        </p:nvSpPr>
        <p:spPr>
          <a:xfrm>
            <a:off x="702365" y="901880"/>
            <a:ext cx="10787270" cy="830649"/>
          </a:xfrm>
        </p:spPr>
        <p:txBody>
          <a:bodyPr>
            <a:normAutofit fontScale="90000"/>
          </a:bodyPr>
          <a:lstStyle/>
          <a:p>
            <a:r>
              <a:rPr lang="en-US" dirty="0">
                <a:solidFill>
                  <a:schemeClr val="bg1"/>
                </a:solidFill>
              </a:rPr>
              <a:t>THANK YOU</a:t>
            </a:r>
          </a:p>
        </p:txBody>
      </p:sp>
      <p:pic>
        <p:nvPicPr>
          <p:cNvPr id="11" name="Graphic 10" descr="User" title="Icon - Presenter Name">
            <a:extLst>
              <a:ext uri="{FF2B5EF4-FFF2-40B4-BE49-F238E27FC236}">
                <a16:creationId xmlns:a16="http://schemas.microsoft.com/office/drawing/2014/main" id="{CB7DE048-B12A-41D3-B89F-B56544FA94F7}"/>
              </a:ext>
            </a:extLst>
          </p:cNvPr>
          <p:cNvPicPr>
            <a:picLocks noChangeAspect="1"/>
          </p:cNvPicPr>
          <p:nvPr/>
        </p:nvPicPr>
        <p:blipFill>
          <a:blip r:embed="rId3" cstate="screen">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4308371" y="3061212"/>
            <a:ext cx="558449" cy="558449"/>
          </a:xfrm>
          <a:prstGeom prst="rect">
            <a:avLst/>
          </a:prstGeom>
        </p:spPr>
      </p:pic>
      <p:sp>
        <p:nvSpPr>
          <p:cNvPr id="14" name="Subtitle 2">
            <a:extLst>
              <a:ext uri="{FF2B5EF4-FFF2-40B4-BE49-F238E27FC236}">
                <a16:creationId xmlns:a16="http://schemas.microsoft.com/office/drawing/2014/main" id="{A62C97B6-F2B5-4806-AB83-0CC32DF096AE}"/>
              </a:ext>
            </a:extLst>
          </p:cNvPr>
          <p:cNvSpPr txBox="1">
            <a:spLocks/>
          </p:cNvSpPr>
          <p:nvPr/>
        </p:nvSpPr>
        <p:spPr>
          <a:xfrm>
            <a:off x="5103215" y="3061213"/>
            <a:ext cx="3345046" cy="558449"/>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sz="1400" kern="1200">
                <a:solidFill>
                  <a:schemeClr val="bg1"/>
                </a:solidFill>
                <a:latin typeface="+mn-lt"/>
                <a:ea typeface="+mn-ea"/>
                <a:cs typeface="+mn-cs"/>
              </a:defRPr>
            </a:lvl1pPr>
            <a:lvl2pPr marL="457200" indent="0" algn="ctr" defTabSz="914400" rtl="0" eaLnBrk="1" latinLnBrk="0" hangingPunct="1">
              <a:lnSpc>
                <a:spcPct val="100000"/>
              </a:lnSpc>
              <a:spcBef>
                <a:spcPts val="500"/>
              </a:spcBef>
              <a:spcAft>
                <a:spcPts val="500"/>
              </a:spcAft>
              <a:buFont typeface="Arial" panose="020B0604020202020204" pitchFamily="34" charset="0"/>
              <a:buNone/>
              <a:defRPr sz="2000" kern="1200">
                <a:solidFill>
                  <a:schemeClr val="tx2"/>
                </a:solidFill>
                <a:latin typeface="+mn-lt"/>
                <a:ea typeface="+mn-ea"/>
                <a:cs typeface="+mn-cs"/>
              </a:defRPr>
            </a:lvl2pPr>
            <a:lvl3pPr marL="914400" indent="0" algn="ctr" defTabSz="914400" rtl="0" eaLnBrk="1" latinLnBrk="0" hangingPunct="1">
              <a:lnSpc>
                <a:spcPct val="100000"/>
              </a:lnSpc>
              <a:spcBef>
                <a:spcPts val="500"/>
              </a:spcBef>
              <a:spcAft>
                <a:spcPts val="500"/>
              </a:spcAft>
              <a:buFont typeface="Arial" panose="020B0604020202020204" pitchFamily="34" charset="0"/>
              <a:buNone/>
              <a:defRPr sz="1800" kern="1200">
                <a:solidFill>
                  <a:schemeClr val="tx2"/>
                </a:solidFill>
                <a:latin typeface="+mn-lt"/>
                <a:ea typeface="+mn-ea"/>
                <a:cs typeface="+mn-cs"/>
              </a:defRPr>
            </a:lvl3pPr>
            <a:lvl4pPr marL="13716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4pPr>
            <a:lvl5pPr marL="1828800" indent="0" algn="ctr" defTabSz="914400" rtl="0" eaLnBrk="1" latinLnBrk="0" hangingPunct="1">
              <a:lnSpc>
                <a:spcPct val="100000"/>
              </a:lnSpc>
              <a:spcBef>
                <a:spcPts val="500"/>
              </a:spcBef>
              <a:spcAft>
                <a:spcPts val="500"/>
              </a:spcAft>
              <a:buFont typeface="Arial" panose="020B0604020202020204" pitchFamily="34" charset="0"/>
              <a:buNone/>
              <a:defRPr sz="1600" kern="1200">
                <a:solidFill>
                  <a:schemeClr val="tx2"/>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buClr>
                <a:srgbClr val="00B0F0"/>
              </a:buClr>
            </a:pPr>
            <a:r>
              <a:rPr kumimoji="0" lang="en-US" sz="1800" u="none" strike="noStrike" kern="1200" cap="none" spc="300" normalizeH="0" baseline="0" noProof="0" dirty="0">
                <a:ln>
                  <a:noFill/>
                </a:ln>
                <a:effectLst/>
                <a:uLnTx/>
                <a:uFillTx/>
                <a:latin typeface="+mj-lt"/>
                <a:cs typeface="Gill Sans" panose="020B0502020104020203" pitchFamily="34" charset="-79"/>
              </a:rPr>
              <a:t>Manpreet Singh Padam</a:t>
            </a:r>
          </a:p>
        </p:txBody>
      </p:sp>
      <p:sp>
        <p:nvSpPr>
          <p:cNvPr id="16" name="Text Placeholder 18">
            <a:extLst>
              <a:ext uri="{FF2B5EF4-FFF2-40B4-BE49-F238E27FC236}">
                <a16:creationId xmlns:a16="http://schemas.microsoft.com/office/drawing/2014/main" id="{E0127FD3-DBF1-49D0-8E40-2DB72E1AEC7C}"/>
              </a:ext>
            </a:extLst>
          </p:cNvPr>
          <p:cNvSpPr txBox="1">
            <a:spLocks/>
          </p:cNvSpPr>
          <p:nvPr/>
        </p:nvSpPr>
        <p:spPr>
          <a:xfrm>
            <a:off x="5103221" y="5032398"/>
            <a:ext cx="3345040" cy="355185"/>
          </a:xfrm>
          <a:prstGeom prst="rect">
            <a:avLst/>
          </a:prstGeom>
        </p:spPr>
        <p:txBody>
          <a:bodyPr vert="horz" lIns="0" tIns="0" rIns="0" bIns="0" rtlCol="0" anchor="ctr">
            <a:noAutofit/>
          </a:bodyPr>
          <a:lstStyle>
            <a:lvl1pPr marL="0" indent="0" algn="l" defTabSz="914400" rtl="0" eaLnBrk="1" latinLnBrk="0" hangingPunct="1">
              <a:lnSpc>
                <a:spcPct val="100000"/>
              </a:lnSpc>
              <a:spcBef>
                <a:spcPts val="1000"/>
              </a:spcBef>
              <a:spcAft>
                <a:spcPts val="500"/>
              </a:spcAft>
              <a:buClr>
                <a:schemeClr val="accent1"/>
              </a:buClr>
              <a:buFont typeface="Arial" panose="020B0604020202020204" pitchFamily="34" charset="0"/>
              <a:buNone/>
              <a:defRPr lang="en-US" sz="1400" kern="1200" smtClean="0">
                <a:solidFill>
                  <a:schemeClr val="bg1"/>
                </a:solidFill>
                <a:latin typeface="+mn-lt"/>
                <a:ea typeface="+mn-ea"/>
                <a:cs typeface="+mn-cs"/>
              </a:defRPr>
            </a:lvl1pPr>
            <a:lvl2pPr marL="542925" indent="-276225" algn="l" defTabSz="914400" rtl="0" eaLnBrk="1" latinLnBrk="0" hangingPunct="1">
              <a:lnSpc>
                <a:spcPct val="100000"/>
              </a:lnSpc>
              <a:spcBef>
                <a:spcPts val="500"/>
              </a:spcBef>
              <a:spcAft>
                <a:spcPts val="500"/>
              </a:spcAft>
              <a:buFont typeface="Arial" panose="020B0604020202020204" pitchFamily="34" charset="0"/>
              <a:buChar char="•"/>
              <a:defRPr lang="en-US" sz="2000" kern="1200" smtClean="0">
                <a:solidFill>
                  <a:schemeClr val="tx2"/>
                </a:solidFill>
                <a:latin typeface="+mn-lt"/>
                <a:ea typeface="+mn-ea"/>
                <a:cs typeface="+mn-cs"/>
              </a:defRPr>
            </a:lvl2pPr>
            <a:lvl3pPr marL="809625" indent="-266700" algn="l" defTabSz="914400" rtl="0" eaLnBrk="1" latinLnBrk="0" hangingPunct="1">
              <a:lnSpc>
                <a:spcPct val="100000"/>
              </a:lnSpc>
              <a:spcBef>
                <a:spcPts val="500"/>
              </a:spcBef>
              <a:spcAft>
                <a:spcPts val="500"/>
              </a:spcAft>
              <a:buFont typeface="Arial" panose="020B0604020202020204" pitchFamily="34" charset="0"/>
              <a:buChar char="•"/>
              <a:defRPr lang="en-US" sz="1800" kern="1200" smtClean="0">
                <a:solidFill>
                  <a:schemeClr val="tx2"/>
                </a:solidFill>
                <a:latin typeface="+mn-lt"/>
                <a:ea typeface="+mn-ea"/>
                <a:cs typeface="+mn-cs"/>
              </a:defRPr>
            </a:lvl3pPr>
            <a:lvl4pPr marL="1076325" indent="-266700" algn="l" defTabSz="914400" rtl="0" eaLnBrk="1" latinLnBrk="0" hangingPunct="1">
              <a:lnSpc>
                <a:spcPct val="100000"/>
              </a:lnSpc>
              <a:spcBef>
                <a:spcPts val="500"/>
              </a:spcBef>
              <a:spcAft>
                <a:spcPts val="500"/>
              </a:spcAft>
              <a:buFont typeface="Arial" panose="020B0604020202020204" pitchFamily="34" charset="0"/>
              <a:buChar char="•"/>
              <a:defRPr lang="en-US" sz="1600" kern="1200" smtClean="0">
                <a:solidFill>
                  <a:schemeClr val="tx2"/>
                </a:solidFill>
                <a:latin typeface="+mn-lt"/>
                <a:ea typeface="+mn-ea"/>
                <a:cs typeface="+mn-cs"/>
              </a:defRPr>
            </a:lvl4pPr>
            <a:lvl5pPr marL="1343025" indent="-266700" algn="l" defTabSz="914400" rtl="0" eaLnBrk="1" latinLnBrk="0" hangingPunct="1">
              <a:lnSpc>
                <a:spcPct val="100000"/>
              </a:lnSpc>
              <a:spcBef>
                <a:spcPts val="500"/>
              </a:spcBef>
              <a:spcAft>
                <a:spcPts val="500"/>
              </a:spcAft>
              <a:buFont typeface="Arial" panose="020B0604020202020204" pitchFamily="34" charset="0"/>
              <a:buChar char="•"/>
              <a:defRPr lang="en-ZA"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1000"/>
              </a:spcBef>
              <a:spcAft>
                <a:spcPts val="500"/>
              </a:spcAft>
              <a:buClr>
                <a:srgbClr val="00B0F0"/>
              </a:buClr>
              <a:buSzTx/>
              <a:buFont typeface="Arial" panose="020B0604020202020204" pitchFamily="34" charset="0"/>
              <a:buNone/>
              <a:tabLst/>
              <a:defRPr/>
            </a:pPr>
            <a:endParaRPr kumimoji="0" lang="en-US" sz="1800" u="none" strike="noStrike" kern="1200" cap="none" spc="300" normalizeH="0" baseline="0" noProof="0" dirty="0">
              <a:ln>
                <a:noFill/>
              </a:ln>
              <a:effectLst/>
              <a:uLnTx/>
              <a:uFillTx/>
              <a:latin typeface="+mj-lt"/>
              <a:cs typeface="Gill Sans Light" panose="020B0302020104020203" pitchFamily="34" charset="-79"/>
            </a:endParaRPr>
          </a:p>
        </p:txBody>
      </p:sp>
    </p:spTree>
    <p:extLst>
      <p:ext uri="{BB962C8B-B14F-4D97-AF65-F5344CB8AC3E}">
        <p14:creationId xmlns:p14="http://schemas.microsoft.com/office/powerpoint/2010/main" val="927727573"/>
      </p:ext>
    </p:extLst>
  </p:cSld>
  <p:clrMapOvr>
    <a:masterClrMapping/>
  </p:clrMapOvr>
</p:sld>
</file>

<file path=ppt/theme/theme1.xml><?xml version="1.0" encoding="utf-8"?>
<a:theme xmlns:a="http://schemas.openxmlformats.org/drawingml/2006/main" name="Office Theme">
  <a:themeElements>
    <a:clrScheme name="Custom 5">
      <a:dk1>
        <a:sysClr val="windowText" lastClr="000000"/>
      </a:dk1>
      <a:lt1>
        <a:sysClr val="window" lastClr="FFFFFF"/>
      </a:lt1>
      <a:dk2>
        <a:srgbClr val="44546A"/>
      </a:dk2>
      <a:lt2>
        <a:srgbClr val="E7E6E6"/>
      </a:lt2>
      <a:accent1>
        <a:srgbClr val="A53F52"/>
      </a:accent1>
      <a:accent2>
        <a:srgbClr val="E99757"/>
      </a:accent2>
      <a:accent3>
        <a:srgbClr val="2F3342"/>
      </a:accent3>
      <a:accent4>
        <a:srgbClr val="2C2153"/>
      </a:accent4>
      <a:accent5>
        <a:srgbClr val="01023B"/>
      </a:accent5>
      <a:accent6>
        <a:srgbClr val="7F7F7F"/>
      </a:accent6>
      <a:hlink>
        <a:srgbClr val="3A3838"/>
      </a:hlink>
      <a:folHlink>
        <a:srgbClr val="D0CECE"/>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F55661986_Tech presentation_RVA_v4" id="{72761486-35C0-4EF3-924E-44BF93C5F925}" vid="{AA80AB01-476F-48C3-B3B7-DC4890A60EF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2E71848-B78E-4D58-BFA5-D2D5918911C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0B16AC2-D7DD-48B6-919A-4ADE887D756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9B3E157-1CAC-4231-A2EC-E93952D57E4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presentation</Template>
  <TotalTime>0</TotalTime>
  <Words>400</Words>
  <Application>Microsoft Office PowerPoint</Application>
  <PresentationFormat>Widescreen</PresentationFormat>
  <Paragraphs>48</Paragraphs>
  <Slides>9</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Gill Sans</vt:lpstr>
      <vt:lpstr>Office Theme</vt:lpstr>
      <vt:lpstr>eBanking Smart &amp; Secure</vt:lpstr>
      <vt:lpstr>PowerPoint Presentation</vt:lpstr>
      <vt:lpstr>OverView &amp; ORIGIn</vt:lpstr>
      <vt:lpstr>Business Activities</vt:lpstr>
      <vt:lpstr>Landscape</vt:lpstr>
      <vt:lpstr>Landscape</vt:lpstr>
      <vt:lpstr>Results</vt:lpstr>
      <vt:lpstr>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2019-09-02T00:45:44Z</dcterms:created>
  <dcterms:modified xsi:type="dcterms:W3CDTF">2019-09-03T22:44:29Z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